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25"/>
  </p:notesMasterIdLst>
  <p:sldIdLst>
    <p:sldId id="256" r:id="rId5"/>
    <p:sldId id="281" r:id="rId6"/>
    <p:sldId id="263" r:id="rId7"/>
    <p:sldId id="290" r:id="rId8"/>
    <p:sldId id="262" r:id="rId9"/>
    <p:sldId id="292" r:id="rId10"/>
    <p:sldId id="268" r:id="rId11"/>
    <p:sldId id="294" r:id="rId12"/>
    <p:sldId id="293" r:id="rId13"/>
    <p:sldId id="269" r:id="rId14"/>
    <p:sldId id="267" r:id="rId15"/>
    <p:sldId id="274" r:id="rId16"/>
    <p:sldId id="279" r:id="rId17"/>
    <p:sldId id="280" r:id="rId18"/>
    <p:sldId id="275" r:id="rId19"/>
    <p:sldId id="276" r:id="rId20"/>
    <p:sldId id="277" r:id="rId21"/>
    <p:sldId id="278" r:id="rId22"/>
    <p:sldId id="284" r:id="rId23"/>
    <p:sldId id="291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st,Matthew" initials="Er" lastIdx="1" clrIdx="0">
    <p:extLst>
      <p:ext uri="{19B8F6BF-5375-455C-9EA6-DF929625EA0E}">
        <p15:presenceInfo xmlns:p15="http://schemas.microsoft.com/office/powerpoint/2012/main" userId="S::mfernst@colostate.edu::3fb9a1a3-6c7d-4c31-9234-1920546f80e0" providerId="AD"/>
      </p:ext>
    </p:extLst>
  </p:cmAuthor>
  <p:cmAuthor id="2" name="Carrigan,Mary (EID)" initials="C(" lastIdx="1" clrIdx="1">
    <p:extLst>
      <p:ext uri="{19B8F6BF-5375-455C-9EA6-DF929625EA0E}">
        <p15:presenceInfo xmlns:p15="http://schemas.microsoft.com/office/powerpoint/2012/main" userId="S::mary4@colostate.edu::c560c947-f119-4cbb-b388-d2d16fa749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C217E-F492-41ED-891B-CA342C209431}" v="15" dt="2021-08-19T19:57:43.139"/>
    <p1510:client id="{7EE86767-9543-47D6-BCC9-F0C0FA6FE094}" v="128" dt="2021-08-19T20:04:15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igan,Mary (EID)" userId="S::mary4@colostate.edu::c560c947-f119-4cbb-b388-d2d16fa749c5" providerId="AD" clId="Web-{F33643DD-E979-4342-8DD8-85A774827D22}"/>
    <pc:docChg chg="addSld modSld sldOrd">
      <pc:chgData name="Carrigan,Mary (EID)" userId="S::mary4@colostate.edu::c560c947-f119-4cbb-b388-d2d16fa749c5" providerId="AD" clId="Web-{F33643DD-E979-4342-8DD8-85A774827D22}" dt="2020-08-10T20:59:17.104" v="705" actId="20577"/>
      <pc:docMkLst>
        <pc:docMk/>
      </pc:docMkLst>
      <pc:sldChg chg="addSp modSp">
        <pc:chgData name="Carrigan,Mary (EID)" userId="S::mary4@colostate.edu::c560c947-f119-4cbb-b388-d2d16fa749c5" providerId="AD" clId="Web-{F33643DD-E979-4342-8DD8-85A774827D22}" dt="2020-08-10T20:31:23.124" v="3" actId="1076"/>
        <pc:sldMkLst>
          <pc:docMk/>
          <pc:sldMk cId="0" sldId="257"/>
        </pc:sldMkLst>
        <pc:picChg chg="add mod">
          <ac:chgData name="Carrigan,Mary (EID)" userId="S::mary4@colostate.edu::c560c947-f119-4cbb-b388-d2d16fa749c5" providerId="AD" clId="Web-{F33643DD-E979-4342-8DD8-85A774827D22}" dt="2020-08-10T20:31:12.280" v="1" actId="1076"/>
          <ac:picMkLst>
            <pc:docMk/>
            <pc:sldMk cId="0" sldId="257"/>
            <ac:picMk id="2" creationId="{964AF4A8-B45D-418D-81E2-F55D610BB28A}"/>
          </ac:picMkLst>
        </pc:picChg>
        <pc:picChg chg="add mod">
          <ac:chgData name="Carrigan,Mary (EID)" userId="S::mary4@colostate.edu::c560c947-f119-4cbb-b388-d2d16fa749c5" providerId="AD" clId="Web-{F33643DD-E979-4342-8DD8-85A774827D22}" dt="2020-08-10T20:31:23.124" v="3" actId="1076"/>
          <ac:picMkLst>
            <pc:docMk/>
            <pc:sldMk cId="0" sldId="257"/>
            <ac:picMk id="3" creationId="{C6285D31-BF40-4597-932B-0CED41605131}"/>
          </ac:picMkLst>
        </pc:picChg>
      </pc:sldChg>
      <pc:sldChg chg="addSp modSp">
        <pc:chgData name="Carrigan,Mary (EID)" userId="S::mary4@colostate.edu::c560c947-f119-4cbb-b388-d2d16fa749c5" providerId="AD" clId="Web-{F33643DD-E979-4342-8DD8-85A774827D22}" dt="2020-08-10T20:36:11.112" v="462" actId="20577"/>
        <pc:sldMkLst>
          <pc:docMk/>
          <pc:sldMk cId="3156477703" sldId="264"/>
        </pc:sldMkLst>
        <pc:spChg chg="add mod">
          <ac:chgData name="Carrigan,Mary (EID)" userId="S::mary4@colostate.edu::c560c947-f119-4cbb-b388-d2d16fa749c5" providerId="AD" clId="Web-{F33643DD-E979-4342-8DD8-85A774827D22}" dt="2020-08-10T20:36:11.112" v="462" actId="20577"/>
          <ac:spMkLst>
            <pc:docMk/>
            <pc:sldMk cId="3156477703" sldId="264"/>
            <ac:spMk id="3" creationId="{7E22A509-54CF-4791-BD85-862395DB3738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38:50.840" v="491" actId="20577"/>
        <pc:sldMkLst>
          <pc:docMk/>
          <pc:sldMk cId="1936827569" sldId="268"/>
        </pc:sldMkLst>
        <pc:spChg chg="mod">
          <ac:chgData name="Carrigan,Mary (EID)" userId="S::mary4@colostate.edu::c560c947-f119-4cbb-b388-d2d16fa749c5" providerId="AD" clId="Web-{F33643DD-E979-4342-8DD8-85A774827D22}" dt="2020-08-10T20:32:25.296" v="18" actId="20577"/>
          <ac:spMkLst>
            <pc:docMk/>
            <pc:sldMk cId="1936827569" sldId="268"/>
            <ac:spMk id="2" creationId="{62383149-87DE-4504-8F7E-2C1125F62552}"/>
          </ac:spMkLst>
        </pc:spChg>
        <pc:spChg chg="mod">
          <ac:chgData name="Carrigan,Mary (EID)" userId="S::mary4@colostate.edu::c560c947-f119-4cbb-b388-d2d16fa749c5" providerId="AD" clId="Web-{F33643DD-E979-4342-8DD8-85A774827D22}" dt="2020-08-10T20:38:50.840" v="491" actId="20577"/>
          <ac:spMkLst>
            <pc:docMk/>
            <pc:sldMk cId="1936827569" sldId="268"/>
            <ac:spMk id="3" creationId="{AA18E7A3-82FB-4466-A74C-608B6450B611}"/>
          </ac:spMkLst>
        </pc:spChg>
      </pc:sldChg>
      <pc:sldChg chg="modSp new ord">
        <pc:chgData name="Carrigan,Mary (EID)" userId="S::mary4@colostate.edu::c560c947-f119-4cbb-b388-d2d16fa749c5" providerId="AD" clId="Web-{F33643DD-E979-4342-8DD8-85A774827D22}" dt="2020-08-10T20:56:04.274" v="640"/>
        <pc:sldMkLst>
          <pc:docMk/>
          <pc:sldMk cId="2193135628" sldId="269"/>
        </pc:sldMkLst>
        <pc:spChg chg="mod">
          <ac:chgData name="Carrigan,Mary (EID)" userId="S::mary4@colostate.edu::c560c947-f119-4cbb-b388-d2d16fa749c5" providerId="AD" clId="Web-{F33643DD-E979-4342-8DD8-85A774827D22}" dt="2020-08-10T20:47:25.619" v="496" actId="20577"/>
          <ac:spMkLst>
            <pc:docMk/>
            <pc:sldMk cId="2193135628" sldId="269"/>
            <ac:spMk id="2" creationId="{52069E07-9C58-4F3B-B6E2-6F9B01DB1DC7}"/>
          </ac:spMkLst>
        </pc:spChg>
        <pc:spChg chg="mod">
          <ac:chgData name="Carrigan,Mary (EID)" userId="S::mary4@colostate.edu::c560c947-f119-4cbb-b388-d2d16fa749c5" providerId="AD" clId="Web-{F33643DD-E979-4342-8DD8-85A774827D22}" dt="2020-08-10T20:55:21.212" v="614" actId="20577"/>
          <ac:spMkLst>
            <pc:docMk/>
            <pc:sldMk cId="2193135628" sldId="269"/>
            <ac:spMk id="3" creationId="{7DBABB33-709C-4F8D-98F1-2E7B6EC71E3E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5:59.665" v="639" actId="20577"/>
        <pc:sldMkLst>
          <pc:docMk/>
          <pc:sldMk cId="3729890194" sldId="270"/>
        </pc:sldMkLst>
        <pc:spChg chg="mod">
          <ac:chgData name="Carrigan,Mary (EID)" userId="S::mary4@colostate.edu::c560c947-f119-4cbb-b388-d2d16fa749c5" providerId="AD" clId="Web-{F33643DD-E979-4342-8DD8-85A774827D22}" dt="2020-08-10T20:55:47.087" v="621" actId="20577"/>
          <ac:spMkLst>
            <pc:docMk/>
            <pc:sldMk cId="3729890194" sldId="270"/>
            <ac:spMk id="2" creationId="{3A7F8FC7-FF86-4DE6-AE6D-C62B1D9B8DAC}"/>
          </ac:spMkLst>
        </pc:spChg>
        <pc:spChg chg="mod">
          <ac:chgData name="Carrigan,Mary (EID)" userId="S::mary4@colostate.edu::c560c947-f119-4cbb-b388-d2d16fa749c5" providerId="AD" clId="Web-{F33643DD-E979-4342-8DD8-85A774827D22}" dt="2020-08-10T20:55:59.665" v="639" actId="20577"/>
          <ac:spMkLst>
            <pc:docMk/>
            <pc:sldMk cId="3729890194" sldId="270"/>
            <ac:spMk id="3" creationId="{279AFDA0-C94F-4A86-98D1-A3C5878B95A7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6:10.993" v="643" actId="20577"/>
        <pc:sldMkLst>
          <pc:docMk/>
          <pc:sldMk cId="2558289361" sldId="271"/>
        </pc:sldMkLst>
        <pc:spChg chg="mod">
          <ac:chgData name="Carrigan,Mary (EID)" userId="S::mary4@colostate.edu::c560c947-f119-4cbb-b388-d2d16fa749c5" providerId="AD" clId="Web-{F33643DD-E979-4342-8DD8-85A774827D22}" dt="2020-08-10T20:56:10.993" v="643" actId="20577"/>
          <ac:spMkLst>
            <pc:docMk/>
            <pc:sldMk cId="2558289361" sldId="271"/>
            <ac:spMk id="2" creationId="{15663894-3EF2-492C-9F63-0EC53ACEB231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7:34.337" v="656" actId="20577"/>
        <pc:sldMkLst>
          <pc:docMk/>
          <pc:sldMk cId="3526376782" sldId="272"/>
        </pc:sldMkLst>
        <pc:spChg chg="mod">
          <ac:chgData name="Carrigan,Mary (EID)" userId="S::mary4@colostate.edu::c560c947-f119-4cbb-b388-d2d16fa749c5" providerId="AD" clId="Web-{F33643DD-E979-4342-8DD8-85A774827D22}" dt="2020-08-10T20:57:34.337" v="656" actId="20577"/>
          <ac:spMkLst>
            <pc:docMk/>
            <pc:sldMk cId="3526376782" sldId="272"/>
            <ac:spMk id="2" creationId="{FA4AAF8C-BEB2-4391-989C-4D2E8D5FFF91}"/>
          </ac:spMkLst>
        </pc:spChg>
        <pc:spChg chg="mod">
          <ac:chgData name="Carrigan,Mary (EID)" userId="S::mary4@colostate.edu::c560c947-f119-4cbb-b388-d2d16fa749c5" providerId="AD" clId="Web-{F33643DD-E979-4342-8DD8-85A774827D22}" dt="2020-08-10T20:56:17.587" v="646" actId="20577"/>
          <ac:spMkLst>
            <pc:docMk/>
            <pc:sldMk cId="3526376782" sldId="272"/>
            <ac:spMk id="3" creationId="{2E517D7D-C777-454C-AC94-0DDED83CA053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8:08.133" v="665" actId="20577"/>
        <pc:sldMkLst>
          <pc:docMk/>
          <pc:sldMk cId="182234591" sldId="273"/>
        </pc:sldMkLst>
        <pc:spChg chg="mod">
          <ac:chgData name="Carrigan,Mary (EID)" userId="S::mary4@colostate.edu::c560c947-f119-4cbb-b388-d2d16fa749c5" providerId="AD" clId="Web-{F33643DD-E979-4342-8DD8-85A774827D22}" dt="2020-08-10T20:58:08.133" v="665" actId="20577"/>
          <ac:spMkLst>
            <pc:docMk/>
            <pc:sldMk cId="182234591" sldId="273"/>
            <ac:spMk id="2" creationId="{B272E0A4-3187-4DCA-B160-2D2E987F3B3A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8:19.915" v="672" actId="20577"/>
        <pc:sldMkLst>
          <pc:docMk/>
          <pc:sldMk cId="1251681486" sldId="274"/>
        </pc:sldMkLst>
        <pc:spChg chg="mod">
          <ac:chgData name="Carrigan,Mary (EID)" userId="S::mary4@colostate.edu::c560c947-f119-4cbb-b388-d2d16fa749c5" providerId="AD" clId="Web-{F33643DD-E979-4342-8DD8-85A774827D22}" dt="2020-08-10T20:58:19.915" v="672" actId="20577"/>
          <ac:spMkLst>
            <pc:docMk/>
            <pc:sldMk cId="1251681486" sldId="274"/>
            <ac:spMk id="2" creationId="{0E161D58-FA2B-4996-8B2E-1B2868A1E4B7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8:33.274" v="684" actId="20577"/>
        <pc:sldMkLst>
          <pc:docMk/>
          <pc:sldMk cId="4229821576" sldId="275"/>
        </pc:sldMkLst>
        <pc:spChg chg="mod">
          <ac:chgData name="Carrigan,Mary (EID)" userId="S::mary4@colostate.edu::c560c947-f119-4cbb-b388-d2d16fa749c5" providerId="AD" clId="Web-{F33643DD-E979-4342-8DD8-85A774827D22}" dt="2020-08-10T20:58:33.274" v="684" actId="20577"/>
          <ac:spMkLst>
            <pc:docMk/>
            <pc:sldMk cId="4229821576" sldId="275"/>
            <ac:spMk id="2" creationId="{AFE7B886-4EB3-4FC7-ABD9-BF65EFDD3FFC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9:01.836" v="697" actId="20577"/>
        <pc:sldMkLst>
          <pc:docMk/>
          <pc:sldMk cId="808615119" sldId="276"/>
        </pc:sldMkLst>
        <pc:spChg chg="mod">
          <ac:chgData name="Carrigan,Mary (EID)" userId="S::mary4@colostate.edu::c560c947-f119-4cbb-b388-d2d16fa749c5" providerId="AD" clId="Web-{F33643DD-E979-4342-8DD8-85A774827D22}" dt="2020-08-10T20:59:01.836" v="697" actId="20577"/>
          <ac:spMkLst>
            <pc:docMk/>
            <pc:sldMk cId="808615119" sldId="276"/>
            <ac:spMk id="2" creationId="{1C2112A9-3B44-4BE6-A25F-A0DEE20E20C4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9:10.727" v="703" actId="20577"/>
        <pc:sldMkLst>
          <pc:docMk/>
          <pc:sldMk cId="3096951612" sldId="277"/>
        </pc:sldMkLst>
        <pc:spChg chg="mod">
          <ac:chgData name="Carrigan,Mary (EID)" userId="S::mary4@colostate.edu::c560c947-f119-4cbb-b388-d2d16fa749c5" providerId="AD" clId="Web-{F33643DD-E979-4342-8DD8-85A774827D22}" dt="2020-08-10T20:59:10.727" v="703" actId="20577"/>
          <ac:spMkLst>
            <pc:docMk/>
            <pc:sldMk cId="3096951612" sldId="277"/>
            <ac:spMk id="2" creationId="{366CF58B-9D9E-4175-A457-7157A55932B5}"/>
          </ac:spMkLst>
        </pc:spChg>
      </pc:sldChg>
      <pc:sldChg chg="modSp new">
        <pc:chgData name="Carrigan,Mary (EID)" userId="S::mary4@colostate.edu::c560c947-f119-4cbb-b388-d2d16fa749c5" providerId="AD" clId="Web-{F33643DD-E979-4342-8DD8-85A774827D22}" dt="2020-08-10T20:59:17.104" v="705" actId="20577"/>
        <pc:sldMkLst>
          <pc:docMk/>
          <pc:sldMk cId="3051649536" sldId="278"/>
        </pc:sldMkLst>
        <pc:spChg chg="mod">
          <ac:chgData name="Carrigan,Mary (EID)" userId="S::mary4@colostate.edu::c560c947-f119-4cbb-b388-d2d16fa749c5" providerId="AD" clId="Web-{F33643DD-E979-4342-8DD8-85A774827D22}" dt="2020-08-10T20:59:17.104" v="705" actId="20577"/>
          <ac:spMkLst>
            <pc:docMk/>
            <pc:sldMk cId="3051649536" sldId="278"/>
            <ac:spMk id="2" creationId="{AAB92FE0-A9CE-4AE3-AD79-3A11665B4414}"/>
          </ac:spMkLst>
        </pc:spChg>
      </pc:sldChg>
    </pc:docChg>
  </pc:docChgLst>
  <pc:docChgLst>
    <pc:chgData name="Carrigan,Mary (EID)" userId="S::mary4@colostate.edu::c560c947-f119-4cbb-b388-d2d16fa749c5" providerId="AD" clId="Web-{FDCE0C0C-E7D5-4F89-A521-18DDF841228F}"/>
    <pc:docChg chg="modSld">
      <pc:chgData name="Carrigan,Mary (EID)" userId="S::mary4@colostate.edu::c560c947-f119-4cbb-b388-d2d16fa749c5" providerId="AD" clId="Web-{FDCE0C0C-E7D5-4F89-A521-18DDF841228F}" dt="2020-08-19T18:49:15.053" v="60" actId="20577"/>
      <pc:docMkLst>
        <pc:docMk/>
      </pc:docMkLst>
      <pc:sldChg chg="modSp">
        <pc:chgData name="Carrigan,Mary (EID)" userId="S::mary4@colostate.edu::c560c947-f119-4cbb-b388-d2d16fa749c5" providerId="AD" clId="Web-{FDCE0C0C-E7D5-4F89-A521-18DDF841228F}" dt="2020-08-19T18:49:15.053" v="60" actId="20577"/>
        <pc:sldMkLst>
          <pc:docMk/>
          <pc:sldMk cId="2944037603" sldId="284"/>
        </pc:sldMkLst>
        <pc:spChg chg="mod">
          <ac:chgData name="Carrigan,Mary (EID)" userId="S::mary4@colostate.edu::c560c947-f119-4cbb-b388-d2d16fa749c5" providerId="AD" clId="Web-{FDCE0C0C-E7D5-4F89-A521-18DDF841228F}" dt="2020-08-19T18:49:15.053" v="60" actId="20577"/>
          <ac:spMkLst>
            <pc:docMk/>
            <pc:sldMk cId="2944037603" sldId="284"/>
            <ac:spMk id="3" creationId="{26179935-2D68-4830-A303-32F91F7ACB4D}"/>
          </ac:spMkLst>
        </pc:spChg>
      </pc:sldChg>
    </pc:docChg>
  </pc:docChgLst>
  <pc:docChgLst>
    <pc:chgData name="Masters,Rachel" userId="S::ramast1@colostate.edu::3e4ebb17-03ae-48f4-8868-38827e2e970d" providerId="AD" clId="Web-{BD3B99CF-86E3-4682-B45C-1AE66172D0A0}"/>
    <pc:docChg chg="modSld">
      <pc:chgData name="Masters,Rachel" userId="S::ramast1@colostate.edu::3e4ebb17-03ae-48f4-8868-38827e2e970d" providerId="AD" clId="Web-{BD3B99CF-86E3-4682-B45C-1AE66172D0A0}" dt="2021-08-18T00:04:16.453" v="55" actId="20577"/>
      <pc:docMkLst>
        <pc:docMk/>
      </pc:docMkLst>
      <pc:sldChg chg="modSp">
        <pc:chgData name="Masters,Rachel" userId="S::ramast1@colostate.edu::3e4ebb17-03ae-48f4-8868-38827e2e970d" providerId="AD" clId="Web-{BD3B99CF-86E3-4682-B45C-1AE66172D0A0}" dt="2021-08-18T00:04:16.453" v="55" actId="20577"/>
        <pc:sldMkLst>
          <pc:docMk/>
          <pc:sldMk cId="0" sldId="262"/>
        </pc:sldMkLst>
        <pc:spChg chg="mod">
          <ac:chgData name="Masters,Rachel" userId="S::ramast1@colostate.edu::3e4ebb17-03ae-48f4-8868-38827e2e970d" providerId="AD" clId="Web-{BD3B99CF-86E3-4682-B45C-1AE66172D0A0}" dt="2021-08-18T00:04:16.453" v="55" actId="20577"/>
          <ac:spMkLst>
            <pc:docMk/>
            <pc:sldMk cId="0" sldId="262"/>
            <ac:spMk id="224" creationId="{00000000-0000-0000-0000-000000000000}"/>
          </ac:spMkLst>
        </pc:spChg>
      </pc:sldChg>
      <pc:sldChg chg="modSp">
        <pc:chgData name="Masters,Rachel" userId="S::ramast1@colostate.edu::3e4ebb17-03ae-48f4-8868-38827e2e970d" providerId="AD" clId="Web-{BD3B99CF-86E3-4682-B45C-1AE66172D0A0}" dt="2021-08-18T00:01:31.446" v="30" actId="1076"/>
        <pc:sldMkLst>
          <pc:docMk/>
          <pc:sldMk cId="3918966026" sldId="281"/>
        </pc:sldMkLst>
        <pc:spChg chg="mod">
          <ac:chgData name="Masters,Rachel" userId="S::ramast1@colostate.edu::3e4ebb17-03ae-48f4-8868-38827e2e970d" providerId="AD" clId="Web-{BD3B99CF-86E3-4682-B45C-1AE66172D0A0}" dt="2021-08-18T00:01:31.446" v="30" actId="1076"/>
          <ac:spMkLst>
            <pc:docMk/>
            <pc:sldMk cId="3918966026" sldId="281"/>
            <ac:spMk id="4" creationId="{BAFE1CC5-003E-4A20-922E-8E794AF513A2}"/>
          </ac:spMkLst>
        </pc:spChg>
        <pc:spChg chg="mod">
          <ac:chgData name="Masters,Rachel" userId="S::ramast1@colostate.edu::3e4ebb17-03ae-48f4-8868-38827e2e970d" providerId="AD" clId="Web-{BD3B99CF-86E3-4682-B45C-1AE66172D0A0}" dt="2021-08-17T23:59:31.092" v="16" actId="1076"/>
          <ac:spMkLst>
            <pc:docMk/>
            <pc:sldMk cId="3918966026" sldId="281"/>
            <ac:spMk id="10" creationId="{4EE68E71-E10D-431F-86DD-A196D296C7D3}"/>
          </ac:spMkLst>
        </pc:spChg>
        <pc:spChg chg="mod">
          <ac:chgData name="Masters,Rachel" userId="S::ramast1@colostate.edu::3e4ebb17-03ae-48f4-8868-38827e2e970d" providerId="AD" clId="Web-{BD3B99CF-86E3-4682-B45C-1AE66172D0A0}" dt="2021-08-17T23:59:21.014" v="15" actId="1076"/>
          <ac:spMkLst>
            <pc:docMk/>
            <pc:sldMk cId="3918966026" sldId="281"/>
            <ac:spMk id="11" creationId="{45E8C408-2F1B-4ABB-934E-4051DD090D35}"/>
          </ac:spMkLst>
        </pc:spChg>
        <pc:picChg chg="mod">
          <ac:chgData name="Masters,Rachel" userId="S::ramast1@colostate.edu::3e4ebb17-03ae-48f4-8868-38827e2e970d" providerId="AD" clId="Web-{BD3B99CF-86E3-4682-B45C-1AE66172D0A0}" dt="2021-08-18T00:01:14.992" v="29" actId="14100"/>
          <ac:picMkLst>
            <pc:docMk/>
            <pc:sldMk cId="3918966026" sldId="281"/>
            <ac:picMk id="2" creationId="{1E8059DF-16B3-4703-986B-CE531F3E5208}"/>
          </ac:picMkLst>
        </pc:picChg>
        <pc:picChg chg="mod">
          <ac:chgData name="Masters,Rachel" userId="S::ramast1@colostate.edu::3e4ebb17-03ae-48f4-8868-38827e2e970d" providerId="AD" clId="Web-{BD3B99CF-86E3-4682-B45C-1AE66172D0A0}" dt="2021-08-17T23:57:55.370" v="6"/>
          <ac:picMkLst>
            <pc:docMk/>
            <pc:sldMk cId="3918966026" sldId="281"/>
            <ac:picMk id="6" creationId="{AE1AFFEB-B881-43A9-9963-AEAE97C10BF5}"/>
          </ac:picMkLst>
        </pc:picChg>
        <pc:picChg chg="mod">
          <ac:chgData name="Masters,Rachel" userId="S::ramast1@colostate.edu::3e4ebb17-03ae-48f4-8868-38827e2e970d" providerId="AD" clId="Web-{BD3B99CF-86E3-4682-B45C-1AE66172D0A0}" dt="2021-08-17T23:59:09.842" v="14" actId="14100"/>
          <ac:picMkLst>
            <pc:docMk/>
            <pc:sldMk cId="3918966026" sldId="281"/>
            <ac:picMk id="13" creationId="{929C5532-9FA6-4DFC-84B0-4893F8DF5ABE}"/>
          </ac:picMkLst>
        </pc:picChg>
      </pc:sldChg>
      <pc:sldChg chg="modSp">
        <pc:chgData name="Masters,Rachel" userId="S::ramast1@colostate.edu::3e4ebb17-03ae-48f4-8868-38827e2e970d" providerId="AD" clId="Web-{BD3B99CF-86E3-4682-B45C-1AE66172D0A0}" dt="2021-08-18T00:03:03.684" v="52"/>
        <pc:sldMkLst>
          <pc:docMk/>
          <pc:sldMk cId="1856170697" sldId="290"/>
        </pc:sldMkLst>
        <pc:graphicFrameChg chg="mod modGraphic">
          <ac:chgData name="Masters,Rachel" userId="S::ramast1@colostate.edu::3e4ebb17-03ae-48f4-8868-38827e2e970d" providerId="AD" clId="Web-{BD3B99CF-86E3-4682-B45C-1AE66172D0A0}" dt="2021-08-18T00:03:03.684" v="52"/>
          <ac:graphicFrameMkLst>
            <pc:docMk/>
            <pc:sldMk cId="1856170697" sldId="290"/>
            <ac:graphicFrameMk id="5" creationId="{B6792A78-781B-44F1-BE94-B7C4601C3211}"/>
          </ac:graphicFrameMkLst>
        </pc:graphicFrameChg>
      </pc:sldChg>
    </pc:docChg>
  </pc:docChgLst>
  <pc:docChgLst>
    <pc:chgData name="Carrigan,Mary (EID)" userId="S::mary4@colostate.edu::c560c947-f119-4cbb-b388-d2d16fa749c5" providerId="AD" clId="Web-{E1610773-C8F8-4392-B90B-455C13940FAE}"/>
    <pc:docChg chg="modSld">
      <pc:chgData name="Carrigan,Mary (EID)" userId="S::mary4@colostate.edu::c560c947-f119-4cbb-b388-d2d16fa749c5" providerId="AD" clId="Web-{E1610773-C8F8-4392-B90B-455C13940FAE}" dt="2020-08-11T19:26:00.046" v="2" actId="20577"/>
      <pc:docMkLst>
        <pc:docMk/>
      </pc:docMkLst>
      <pc:sldChg chg="modSp">
        <pc:chgData name="Carrigan,Mary (EID)" userId="S::mary4@colostate.edu::c560c947-f119-4cbb-b388-d2d16fa749c5" providerId="AD" clId="Web-{E1610773-C8F8-4392-B90B-455C13940FAE}" dt="2020-08-11T19:26:00.046" v="2" actId="20577"/>
        <pc:sldMkLst>
          <pc:docMk/>
          <pc:sldMk cId="462234025" sldId="266"/>
        </pc:sldMkLst>
        <pc:spChg chg="mod">
          <ac:chgData name="Carrigan,Mary (EID)" userId="S::mary4@colostate.edu::c560c947-f119-4cbb-b388-d2d16fa749c5" providerId="AD" clId="Web-{E1610773-C8F8-4392-B90B-455C13940FAE}" dt="2020-08-11T19:26:00.046" v="2" actId="20577"/>
          <ac:spMkLst>
            <pc:docMk/>
            <pc:sldMk cId="462234025" sldId="266"/>
            <ac:spMk id="3" creationId="{1159C512-62EC-40E7-9237-C431D2945F3B}"/>
          </ac:spMkLst>
        </pc:spChg>
      </pc:sldChg>
    </pc:docChg>
  </pc:docChgLst>
  <pc:docChgLst>
    <pc:chgData name="Carrigan,Mary (EID)" userId="S::mary4@colostate.edu::c560c947-f119-4cbb-b388-d2d16fa749c5" providerId="AD" clId="Web-{EC42DF27-691F-4C19-AADD-E955E43B96EA}"/>
    <pc:docChg chg="addSld modSld sldOrd">
      <pc:chgData name="Carrigan,Mary (EID)" userId="S::mary4@colostate.edu::c560c947-f119-4cbb-b388-d2d16fa749c5" providerId="AD" clId="Web-{EC42DF27-691F-4C19-AADD-E955E43B96EA}" dt="2020-08-10T21:13:33.926" v="508" actId="20577"/>
      <pc:docMkLst>
        <pc:docMk/>
      </pc:docMkLst>
      <pc:sldChg chg="addSp modSp">
        <pc:chgData name="Carrigan,Mary (EID)" userId="S::mary4@colostate.edu::c560c947-f119-4cbb-b388-d2d16fa749c5" providerId="AD" clId="Web-{EC42DF27-691F-4C19-AADD-E955E43B96EA}" dt="2020-08-10T21:13:01.583" v="504" actId="1076"/>
        <pc:sldMkLst>
          <pc:docMk/>
          <pc:sldMk cId="0" sldId="257"/>
        </pc:sldMkLst>
        <pc:spChg chg="add mod">
          <ac:chgData name="Carrigan,Mary (EID)" userId="S::mary4@colostate.edu::c560c947-f119-4cbb-b388-d2d16fa749c5" providerId="AD" clId="Web-{EC42DF27-691F-4C19-AADD-E955E43B96EA}" dt="2020-08-10T21:13:01.583" v="504" actId="1076"/>
          <ac:spMkLst>
            <pc:docMk/>
            <pc:sldMk cId="0" sldId="257"/>
            <ac:spMk id="4" creationId="{BAFE1CC5-003E-4A20-922E-8E794AF513A2}"/>
          </ac:spMkLst>
        </pc:spChg>
        <pc:spChg chg="add mod">
          <ac:chgData name="Carrigan,Mary (EID)" userId="S::mary4@colostate.edu::c560c947-f119-4cbb-b388-d2d16fa749c5" providerId="AD" clId="Web-{EC42DF27-691F-4C19-AADD-E955E43B96EA}" dt="2020-08-10T21:12:56.895" v="503" actId="1076"/>
          <ac:spMkLst>
            <pc:docMk/>
            <pc:sldMk cId="0" sldId="257"/>
            <ac:spMk id="7" creationId="{C0907BCF-6F02-4CC6-B19F-DCED21EE7248}"/>
          </ac:spMkLst>
        </pc:spChg>
        <pc:picChg chg="mod">
          <ac:chgData name="Carrigan,Mary (EID)" userId="S::mary4@colostate.edu::c560c947-f119-4cbb-b388-d2d16fa749c5" providerId="AD" clId="Web-{EC42DF27-691F-4C19-AADD-E955E43B96EA}" dt="2020-08-10T21:12:29.161" v="471" actId="1076"/>
          <ac:picMkLst>
            <pc:docMk/>
            <pc:sldMk cId="0" sldId="257"/>
            <ac:picMk id="2" creationId="{964AF4A8-B45D-418D-81E2-F55D610BB28A}"/>
          </ac:picMkLst>
        </pc:picChg>
        <pc:picChg chg="mod">
          <ac:chgData name="Carrigan,Mary (EID)" userId="S::mary4@colostate.edu::c560c947-f119-4cbb-b388-d2d16fa749c5" providerId="AD" clId="Web-{EC42DF27-691F-4C19-AADD-E955E43B96EA}" dt="2020-08-10T21:12:32.864" v="472" actId="1076"/>
          <ac:picMkLst>
            <pc:docMk/>
            <pc:sldMk cId="0" sldId="257"/>
            <ac:picMk id="3" creationId="{C6285D31-BF40-4597-932B-0CED41605131}"/>
          </ac:picMkLst>
        </pc:picChg>
      </pc:sldChg>
      <pc:sldChg chg="modSp">
        <pc:chgData name="Carrigan,Mary (EID)" userId="S::mary4@colostate.edu::c560c947-f119-4cbb-b388-d2d16fa749c5" providerId="AD" clId="Web-{EC42DF27-691F-4C19-AADD-E955E43B96EA}" dt="2020-08-10T21:13:33.926" v="508" actId="20577"/>
        <pc:sldMkLst>
          <pc:docMk/>
          <pc:sldMk cId="3156477703" sldId="264"/>
        </pc:sldMkLst>
        <pc:spChg chg="mod">
          <ac:chgData name="Carrigan,Mary (EID)" userId="S::mary4@colostate.edu::c560c947-f119-4cbb-b388-d2d16fa749c5" providerId="AD" clId="Web-{EC42DF27-691F-4C19-AADD-E955E43B96EA}" dt="2020-08-10T21:13:33.926" v="508" actId="20577"/>
          <ac:spMkLst>
            <pc:docMk/>
            <pc:sldMk cId="3156477703" sldId="264"/>
            <ac:spMk id="3" creationId="{7E22A509-54CF-4791-BD85-862395DB3738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03:42.429" v="207" actId="20577"/>
        <pc:sldMkLst>
          <pc:docMk/>
          <pc:sldMk cId="462234025" sldId="266"/>
        </pc:sldMkLst>
        <pc:spChg chg="mod">
          <ac:chgData name="Carrigan,Mary (EID)" userId="S::mary4@colostate.edu::c560c947-f119-4cbb-b388-d2d16fa749c5" providerId="AD" clId="Web-{EC42DF27-691F-4C19-AADD-E955E43B96EA}" dt="2020-08-10T21:03:42.429" v="207" actId="20577"/>
          <ac:spMkLst>
            <pc:docMk/>
            <pc:sldMk cId="462234025" sldId="266"/>
            <ac:spMk id="3" creationId="{1159C512-62EC-40E7-9237-C431D2945F3B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07:31.240" v="356" actId="1076"/>
        <pc:sldMkLst>
          <pc:docMk/>
          <pc:sldMk cId="2558289361" sldId="271"/>
        </pc:sldMkLst>
        <pc:spChg chg="mod">
          <ac:chgData name="Carrigan,Mary (EID)" userId="S::mary4@colostate.edu::c560c947-f119-4cbb-b388-d2d16fa749c5" providerId="AD" clId="Web-{EC42DF27-691F-4C19-AADD-E955E43B96EA}" dt="2020-08-10T21:07:31.240" v="356" actId="1076"/>
          <ac:spMkLst>
            <pc:docMk/>
            <pc:sldMk cId="2558289361" sldId="271"/>
            <ac:spMk id="3" creationId="{4F8FF47C-845E-48CD-8C93-1EAC55E7968C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04:47.147" v="302" actId="20577"/>
        <pc:sldMkLst>
          <pc:docMk/>
          <pc:sldMk cId="3526376782" sldId="272"/>
        </pc:sldMkLst>
        <pc:spChg chg="mod">
          <ac:chgData name="Carrigan,Mary (EID)" userId="S::mary4@colostate.edu::c560c947-f119-4cbb-b388-d2d16fa749c5" providerId="AD" clId="Web-{EC42DF27-691F-4C19-AADD-E955E43B96EA}" dt="2020-08-10T21:04:47.147" v="302" actId="20577"/>
          <ac:spMkLst>
            <pc:docMk/>
            <pc:sldMk cId="3526376782" sldId="272"/>
            <ac:spMk id="3" creationId="{2E517D7D-C777-454C-AC94-0DDED83CA053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08:12.303" v="359" actId="20577"/>
        <pc:sldMkLst>
          <pc:docMk/>
          <pc:sldMk cId="1251681486" sldId="274"/>
        </pc:sldMkLst>
        <pc:spChg chg="mod">
          <ac:chgData name="Carrigan,Mary (EID)" userId="S::mary4@colostate.edu::c560c947-f119-4cbb-b388-d2d16fa749c5" providerId="AD" clId="Web-{EC42DF27-691F-4C19-AADD-E955E43B96EA}" dt="2020-08-10T21:08:12.303" v="359" actId="20577"/>
          <ac:spMkLst>
            <pc:docMk/>
            <pc:sldMk cId="1251681486" sldId="274"/>
            <ac:spMk id="3" creationId="{A0A8CF65-6ACB-4A76-9ECE-B54067955B1D}"/>
          </ac:spMkLst>
        </pc:spChg>
      </pc:sldChg>
      <pc:sldChg chg="addSp delSp modSp ord">
        <pc:chgData name="Carrigan,Mary (EID)" userId="S::mary4@colostate.edu::c560c947-f119-4cbb-b388-d2d16fa749c5" providerId="AD" clId="Web-{EC42DF27-691F-4C19-AADD-E955E43B96EA}" dt="2020-08-10T21:12:04.318" v="464"/>
        <pc:sldMkLst>
          <pc:docMk/>
          <pc:sldMk cId="4229821576" sldId="275"/>
        </pc:sldMkLst>
        <pc:spChg chg="mod">
          <ac:chgData name="Carrigan,Mary (EID)" userId="S::mary4@colostate.edu::c560c947-f119-4cbb-b388-d2d16fa749c5" providerId="AD" clId="Web-{EC42DF27-691F-4C19-AADD-E955E43B96EA}" dt="2020-08-10T21:12:02.614" v="448" actId="20577"/>
          <ac:spMkLst>
            <pc:docMk/>
            <pc:sldMk cId="4229821576" sldId="275"/>
            <ac:spMk id="2" creationId="{AFE7B886-4EB3-4FC7-ABD9-BF65EFDD3FFC}"/>
          </ac:spMkLst>
        </pc:spChg>
        <pc:spChg chg="add del mod">
          <ac:chgData name="Carrigan,Mary (EID)" userId="S::mary4@colostate.edu::c560c947-f119-4cbb-b388-d2d16fa749c5" providerId="AD" clId="Web-{EC42DF27-691F-4C19-AADD-E955E43B96EA}" dt="2020-08-10T21:12:02.989" v="449" actId="20577"/>
          <ac:spMkLst>
            <pc:docMk/>
            <pc:sldMk cId="4229821576" sldId="275"/>
            <ac:spMk id="3" creationId="{37B6BE48-A662-4DEF-8ECF-572AF8D38B9A}"/>
          </ac:spMkLst>
        </pc:spChg>
        <pc:spChg chg="add del mod">
          <ac:chgData name="Carrigan,Mary (EID)" userId="S::mary4@colostate.edu::c560c947-f119-4cbb-b388-d2d16fa749c5" providerId="AD" clId="Web-{EC42DF27-691F-4C19-AADD-E955E43B96EA}" dt="2020-08-10T21:09:31.927" v="399"/>
          <ac:spMkLst>
            <pc:docMk/>
            <pc:sldMk cId="4229821576" sldId="275"/>
            <ac:spMk id="5" creationId="{334B5CA2-FD6F-4821-AAF2-CE3D5409187E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12:14.192" v="468" actId="20577"/>
        <pc:sldMkLst>
          <pc:docMk/>
          <pc:sldMk cId="808615119" sldId="276"/>
        </pc:sldMkLst>
        <pc:spChg chg="mod">
          <ac:chgData name="Carrigan,Mary (EID)" userId="S::mary4@colostate.edu::c560c947-f119-4cbb-b388-d2d16fa749c5" providerId="AD" clId="Web-{EC42DF27-691F-4C19-AADD-E955E43B96EA}" dt="2020-08-10T21:12:14.192" v="468" actId="20577"/>
          <ac:spMkLst>
            <pc:docMk/>
            <pc:sldMk cId="808615119" sldId="276"/>
            <ac:spMk id="3" creationId="{95A89A51-E71B-41DE-83FD-C3BB76053E8B}"/>
          </ac:spMkLst>
        </pc:spChg>
      </pc:sldChg>
      <pc:sldChg chg="modSp">
        <pc:chgData name="Carrigan,Mary (EID)" userId="S::mary4@colostate.edu::c560c947-f119-4cbb-b388-d2d16fa749c5" providerId="AD" clId="Web-{EC42DF27-691F-4C19-AADD-E955E43B96EA}" dt="2020-08-10T21:12:26.427" v="470" actId="20577"/>
        <pc:sldMkLst>
          <pc:docMk/>
          <pc:sldMk cId="3096951612" sldId="277"/>
        </pc:sldMkLst>
        <pc:spChg chg="mod">
          <ac:chgData name="Carrigan,Mary (EID)" userId="S::mary4@colostate.edu::c560c947-f119-4cbb-b388-d2d16fa749c5" providerId="AD" clId="Web-{EC42DF27-691F-4C19-AADD-E955E43B96EA}" dt="2020-08-10T21:12:26.427" v="470" actId="20577"/>
          <ac:spMkLst>
            <pc:docMk/>
            <pc:sldMk cId="3096951612" sldId="277"/>
            <ac:spMk id="3" creationId="{3B089699-4F20-44E7-934B-4624B3494679}"/>
          </ac:spMkLst>
        </pc:spChg>
      </pc:sldChg>
      <pc:sldChg chg="delSp modSp new ord">
        <pc:chgData name="Carrigan,Mary (EID)" userId="S::mary4@colostate.edu::c560c947-f119-4cbb-b388-d2d16fa749c5" providerId="AD" clId="Web-{EC42DF27-691F-4C19-AADD-E955E43B96EA}" dt="2020-08-10T21:10:31.302" v="441"/>
        <pc:sldMkLst>
          <pc:docMk/>
          <pc:sldMk cId="2766708120" sldId="279"/>
        </pc:sldMkLst>
        <pc:spChg chg="mod">
          <ac:chgData name="Carrigan,Mary (EID)" userId="S::mary4@colostate.edu::c560c947-f119-4cbb-b388-d2d16fa749c5" providerId="AD" clId="Web-{EC42DF27-691F-4C19-AADD-E955E43B96EA}" dt="2020-08-10T21:10:06.599" v="410" actId="20577"/>
          <ac:spMkLst>
            <pc:docMk/>
            <pc:sldMk cId="2766708120" sldId="279"/>
            <ac:spMk id="2" creationId="{CCDCC98C-120F-4CD5-9687-256E4F221DAA}"/>
          </ac:spMkLst>
        </pc:spChg>
        <pc:spChg chg="mod">
          <ac:chgData name="Carrigan,Mary (EID)" userId="S::mary4@colostate.edu::c560c947-f119-4cbb-b388-d2d16fa749c5" providerId="AD" clId="Web-{EC42DF27-691F-4C19-AADD-E955E43B96EA}" dt="2020-08-10T21:10:26.193" v="439" actId="20577"/>
          <ac:spMkLst>
            <pc:docMk/>
            <pc:sldMk cId="2766708120" sldId="279"/>
            <ac:spMk id="3" creationId="{927F548E-FCFA-4742-99AC-95FB6503B71C}"/>
          </ac:spMkLst>
        </pc:spChg>
        <pc:spChg chg="del">
          <ac:chgData name="Carrigan,Mary (EID)" userId="S::mary4@colostate.edu::c560c947-f119-4cbb-b388-d2d16fa749c5" providerId="AD" clId="Web-{EC42DF27-691F-4C19-AADD-E955E43B96EA}" dt="2020-08-10T21:10:27.802" v="440"/>
          <ac:spMkLst>
            <pc:docMk/>
            <pc:sldMk cId="2766708120" sldId="279"/>
            <ac:spMk id="4" creationId="{35F16FF7-D385-4198-9F6F-80AF69EBB19F}"/>
          </ac:spMkLst>
        </pc:spChg>
      </pc:sldChg>
      <pc:sldChg chg="modSp new">
        <pc:chgData name="Carrigan,Mary (EID)" userId="S::mary4@colostate.edu::c560c947-f119-4cbb-b388-d2d16fa749c5" providerId="AD" clId="Web-{EC42DF27-691F-4C19-AADD-E955E43B96EA}" dt="2020-08-10T21:12:04.411" v="466" actId="20577"/>
        <pc:sldMkLst>
          <pc:docMk/>
          <pc:sldMk cId="1657105725" sldId="280"/>
        </pc:sldMkLst>
        <pc:spChg chg="mod">
          <ac:chgData name="Carrigan,Mary (EID)" userId="S::mary4@colostate.edu::c560c947-f119-4cbb-b388-d2d16fa749c5" providerId="AD" clId="Web-{EC42DF27-691F-4C19-AADD-E955E43B96EA}" dt="2020-08-10T21:12:04.411" v="466" actId="20577"/>
          <ac:spMkLst>
            <pc:docMk/>
            <pc:sldMk cId="1657105725" sldId="280"/>
            <ac:spMk id="2" creationId="{61EE8BD1-F06E-4383-B086-1788360CF840}"/>
          </ac:spMkLst>
        </pc:spChg>
        <pc:spChg chg="mod">
          <ac:chgData name="Carrigan,Mary (EID)" userId="S::mary4@colostate.edu::c560c947-f119-4cbb-b388-d2d16fa749c5" providerId="AD" clId="Web-{EC42DF27-691F-4C19-AADD-E955E43B96EA}" dt="2020-08-10T21:12:03.927" v="463" actId="20577"/>
          <ac:spMkLst>
            <pc:docMk/>
            <pc:sldMk cId="1657105725" sldId="280"/>
            <ac:spMk id="3" creationId="{716103C6-8547-416F-A083-5725F6166EF5}"/>
          </ac:spMkLst>
        </pc:spChg>
      </pc:sldChg>
    </pc:docChg>
  </pc:docChgLst>
  <pc:docChgLst>
    <pc:chgData name="Ernst,Matthew" userId="S::mfernst@colostate.edu::3fb9a1a3-6c7d-4c31-9234-1920546f80e0" providerId="AD" clId="Web-{FD77AD92-6953-4566-B4B1-52269A9D2D38}"/>
    <pc:docChg chg="">
      <pc:chgData name="Ernst,Matthew" userId="S::mfernst@colostate.edu::3fb9a1a3-6c7d-4c31-9234-1920546f80e0" providerId="AD" clId="Web-{FD77AD92-6953-4566-B4B1-52269A9D2D38}" dt="2020-08-13T22:48:58.963" v="0"/>
      <pc:docMkLst>
        <pc:docMk/>
      </pc:docMkLst>
      <pc:sldChg chg="addCm">
        <pc:chgData name="Ernst,Matthew" userId="S::mfernst@colostate.edu::3fb9a1a3-6c7d-4c31-9234-1920546f80e0" providerId="AD" clId="Web-{FD77AD92-6953-4566-B4B1-52269A9D2D38}" dt="2020-08-13T22:48:58.963" v="0"/>
        <pc:sldMkLst>
          <pc:docMk/>
          <pc:sldMk cId="3040132917" sldId="263"/>
        </pc:sldMkLst>
      </pc:sldChg>
    </pc:docChg>
  </pc:docChgLst>
  <pc:docChgLst>
    <pc:chgData name="Masters,Rachel" userId="S::ramast1@colostate.edu::3e4ebb17-03ae-48f4-8868-38827e2e970d" providerId="AD" clId="Web-{C087D39D-3F35-4909-94FF-C3C59C74C67F}"/>
    <pc:docChg chg="modSld">
      <pc:chgData name="Masters,Rachel" userId="S::ramast1@colostate.edu::3e4ebb17-03ae-48f4-8868-38827e2e970d" providerId="AD" clId="Web-{C087D39D-3F35-4909-94FF-C3C59C74C67F}" dt="2021-01-14T00:02:29.711" v="391"/>
      <pc:docMkLst>
        <pc:docMk/>
      </pc:docMkLst>
      <pc:sldChg chg="modSp">
        <pc:chgData name="Masters,Rachel" userId="S::ramast1@colostate.edu::3e4ebb17-03ae-48f4-8868-38827e2e970d" providerId="AD" clId="Web-{C087D39D-3F35-4909-94FF-C3C59C74C67F}" dt="2021-01-13T23:56:41.412" v="54" actId="20577"/>
        <pc:sldMkLst>
          <pc:docMk/>
          <pc:sldMk cId="3040132917" sldId="263"/>
        </pc:sldMkLst>
        <pc:spChg chg="mod">
          <ac:chgData name="Masters,Rachel" userId="S::ramast1@colostate.edu::3e4ebb17-03ae-48f4-8868-38827e2e970d" providerId="AD" clId="Web-{C087D39D-3F35-4909-94FF-C3C59C74C67F}" dt="2021-01-13T23:56:41.412" v="54" actId="20577"/>
          <ac:spMkLst>
            <pc:docMk/>
            <pc:sldMk cId="3040132917" sldId="263"/>
            <ac:spMk id="3" creationId="{7E25034A-1AE6-488E-AF07-B2FC7C25FB3F}"/>
          </ac:spMkLst>
        </pc:spChg>
      </pc:sldChg>
      <pc:sldChg chg="mod modShow">
        <pc:chgData name="Masters,Rachel" userId="S::ramast1@colostate.edu::3e4ebb17-03ae-48f4-8868-38827e2e970d" providerId="AD" clId="Web-{C087D39D-3F35-4909-94FF-C3C59C74C67F}" dt="2021-01-14T00:02:29.711" v="391"/>
        <pc:sldMkLst>
          <pc:docMk/>
          <pc:sldMk cId="3156477703" sldId="264"/>
        </pc:sldMkLst>
      </pc:sldChg>
      <pc:sldChg chg="modSp">
        <pc:chgData name="Masters,Rachel" userId="S::ramast1@colostate.edu::3e4ebb17-03ae-48f4-8868-38827e2e970d" providerId="AD" clId="Web-{C087D39D-3F35-4909-94FF-C3C59C74C67F}" dt="2021-01-14T00:01:27.398" v="390" actId="20577"/>
        <pc:sldMkLst>
          <pc:docMk/>
          <pc:sldMk cId="1892563297" sldId="289"/>
        </pc:sldMkLst>
        <pc:spChg chg="mod">
          <ac:chgData name="Masters,Rachel" userId="S::ramast1@colostate.edu::3e4ebb17-03ae-48f4-8868-38827e2e970d" providerId="AD" clId="Web-{C087D39D-3F35-4909-94FF-C3C59C74C67F}" dt="2021-01-14T00:01:27.398" v="390" actId="20577"/>
          <ac:spMkLst>
            <pc:docMk/>
            <pc:sldMk cId="1892563297" sldId="289"/>
            <ac:spMk id="3" creationId="{B23AF886-FA40-4679-B4B2-F30CBAF25E18}"/>
          </ac:spMkLst>
        </pc:spChg>
      </pc:sldChg>
      <pc:sldChg chg="modSp">
        <pc:chgData name="Masters,Rachel" userId="S::ramast1@colostate.edu::3e4ebb17-03ae-48f4-8868-38827e2e970d" providerId="AD" clId="Web-{C087D39D-3F35-4909-94FF-C3C59C74C67F}" dt="2021-01-13T23:57:32.178" v="79"/>
        <pc:sldMkLst>
          <pc:docMk/>
          <pc:sldMk cId="1856170697" sldId="290"/>
        </pc:sldMkLst>
        <pc:spChg chg="mod">
          <ac:chgData name="Masters,Rachel" userId="S::ramast1@colostate.edu::3e4ebb17-03ae-48f4-8868-38827e2e970d" providerId="AD" clId="Web-{C087D39D-3F35-4909-94FF-C3C59C74C67F}" dt="2021-01-13T23:57:06.647" v="57" actId="20577"/>
          <ac:spMkLst>
            <pc:docMk/>
            <pc:sldMk cId="1856170697" sldId="290"/>
            <ac:spMk id="2" creationId="{42D5E901-CCA4-4320-9C80-256C6446E18C}"/>
          </ac:spMkLst>
        </pc:spChg>
        <pc:graphicFrameChg chg="mod modGraphic">
          <ac:chgData name="Masters,Rachel" userId="S::ramast1@colostate.edu::3e4ebb17-03ae-48f4-8868-38827e2e970d" providerId="AD" clId="Web-{C087D39D-3F35-4909-94FF-C3C59C74C67F}" dt="2021-01-13T23:57:32.178" v="79"/>
          <ac:graphicFrameMkLst>
            <pc:docMk/>
            <pc:sldMk cId="1856170697" sldId="290"/>
            <ac:graphicFrameMk id="5" creationId="{B6792A78-781B-44F1-BE94-B7C4601C3211}"/>
          </ac:graphicFrameMkLst>
        </pc:graphicFrameChg>
      </pc:sldChg>
    </pc:docChg>
  </pc:docChgLst>
  <pc:docChgLst>
    <pc:chgData name="Carrigan,Mary (EID)" userId="S::mary4@colostate.edu::c560c947-f119-4cbb-b388-d2d16fa749c5" providerId="AD" clId="Web-{DCBD39F7-F3A8-4E70-AECC-EA0DF83A3ACD}"/>
    <pc:docChg chg="modSld">
      <pc:chgData name="Carrigan,Mary (EID)" userId="S::mary4@colostate.edu::c560c947-f119-4cbb-b388-d2d16fa749c5" providerId="AD" clId="Web-{DCBD39F7-F3A8-4E70-AECC-EA0DF83A3ACD}" dt="2020-08-19T15:06:53.540" v="3" actId="20577"/>
      <pc:docMkLst>
        <pc:docMk/>
      </pc:docMkLst>
      <pc:sldChg chg="modSp">
        <pc:chgData name="Carrigan,Mary (EID)" userId="S::mary4@colostate.edu::c560c947-f119-4cbb-b388-d2d16fa749c5" providerId="AD" clId="Web-{DCBD39F7-F3A8-4E70-AECC-EA0DF83A3ACD}" dt="2020-08-19T15:06:53.540" v="3" actId="20577"/>
        <pc:sldMkLst>
          <pc:docMk/>
          <pc:sldMk cId="0" sldId="262"/>
        </pc:sldMkLst>
        <pc:spChg chg="mod">
          <ac:chgData name="Carrigan,Mary (EID)" userId="S::mary4@colostate.edu::c560c947-f119-4cbb-b388-d2d16fa749c5" providerId="AD" clId="Web-{DCBD39F7-F3A8-4E70-AECC-EA0DF83A3ACD}" dt="2020-08-19T15:06:53.540" v="3" actId="20577"/>
          <ac:spMkLst>
            <pc:docMk/>
            <pc:sldMk cId="0" sldId="262"/>
            <ac:spMk id="224" creationId="{00000000-0000-0000-0000-000000000000}"/>
          </ac:spMkLst>
        </pc:spChg>
      </pc:sldChg>
    </pc:docChg>
  </pc:docChgLst>
  <pc:docChgLst>
    <pc:chgData name="Carrigan,Mary (EID)" userId="S::mary4@colostate.edu::c560c947-f119-4cbb-b388-d2d16fa749c5" providerId="AD" clId="Web-{89226F52-786B-47A5-9444-3DB385D613F0}"/>
    <pc:docChg chg="addSld delSld modSld">
      <pc:chgData name="Carrigan,Mary (EID)" userId="S::mary4@colostate.edu::c560c947-f119-4cbb-b388-d2d16fa749c5" providerId="AD" clId="Web-{89226F52-786B-47A5-9444-3DB385D613F0}" dt="2020-08-12T18:14:37.245" v="568"/>
      <pc:docMkLst>
        <pc:docMk/>
      </pc:docMkLst>
      <pc:sldChg chg="modSp new del">
        <pc:chgData name="Carrigan,Mary (EID)" userId="S::mary4@colostate.edu::c560c947-f119-4cbb-b388-d2d16fa749c5" providerId="AD" clId="Web-{89226F52-786B-47A5-9444-3DB385D613F0}" dt="2020-08-12T17:33:34.416" v="143"/>
        <pc:sldMkLst>
          <pc:docMk/>
          <pc:sldMk cId="3447780900" sldId="288"/>
        </pc:sldMkLst>
        <pc:spChg chg="mod">
          <ac:chgData name="Carrigan,Mary (EID)" userId="S::mary4@colostate.edu::c560c947-f119-4cbb-b388-d2d16fa749c5" providerId="AD" clId="Web-{89226F52-786B-47A5-9444-3DB385D613F0}" dt="2020-08-12T17:28:47.618" v="17" actId="20577"/>
          <ac:spMkLst>
            <pc:docMk/>
            <pc:sldMk cId="3447780900" sldId="288"/>
            <ac:spMk id="2" creationId="{3EEC178A-1268-49F3-9209-9716FE63AE7D}"/>
          </ac:spMkLst>
        </pc:spChg>
      </pc:sldChg>
      <pc:sldChg chg="modSp new">
        <pc:chgData name="Carrigan,Mary (EID)" userId="S::mary4@colostate.edu::c560c947-f119-4cbb-b388-d2d16fa749c5" providerId="AD" clId="Web-{89226F52-786B-47A5-9444-3DB385D613F0}" dt="2020-08-12T17:32:47.275" v="121" actId="20577"/>
        <pc:sldMkLst>
          <pc:docMk/>
          <pc:sldMk cId="1892563297" sldId="289"/>
        </pc:sldMkLst>
        <pc:spChg chg="mod">
          <ac:chgData name="Carrigan,Mary (EID)" userId="S::mary4@colostate.edu::c560c947-f119-4cbb-b388-d2d16fa749c5" providerId="AD" clId="Web-{89226F52-786B-47A5-9444-3DB385D613F0}" dt="2020-08-12T17:29:22.821" v="31" actId="20577"/>
          <ac:spMkLst>
            <pc:docMk/>
            <pc:sldMk cId="1892563297" sldId="289"/>
            <ac:spMk id="2" creationId="{CFA6BBF4-F42E-459B-B5AB-920F0ADB26CC}"/>
          </ac:spMkLst>
        </pc:spChg>
        <pc:spChg chg="mod">
          <ac:chgData name="Carrigan,Mary (EID)" userId="S::mary4@colostate.edu::c560c947-f119-4cbb-b388-d2d16fa749c5" providerId="AD" clId="Web-{89226F52-786B-47A5-9444-3DB385D613F0}" dt="2020-08-12T17:32:47.275" v="121" actId="20577"/>
          <ac:spMkLst>
            <pc:docMk/>
            <pc:sldMk cId="1892563297" sldId="289"/>
            <ac:spMk id="3" creationId="{B23AF886-FA40-4679-B4B2-F30CBAF25E18}"/>
          </ac:spMkLst>
        </pc:spChg>
      </pc:sldChg>
      <pc:sldChg chg="addSp delSp modSp new">
        <pc:chgData name="Carrigan,Mary (EID)" userId="S::mary4@colostate.edu::c560c947-f119-4cbb-b388-d2d16fa749c5" providerId="AD" clId="Web-{89226F52-786B-47A5-9444-3DB385D613F0}" dt="2020-08-12T18:14:37.245" v="568"/>
        <pc:sldMkLst>
          <pc:docMk/>
          <pc:sldMk cId="1856170697" sldId="290"/>
        </pc:sldMkLst>
        <pc:spChg chg="mod">
          <ac:chgData name="Carrigan,Mary (EID)" userId="S::mary4@colostate.edu::c560c947-f119-4cbb-b388-d2d16fa749c5" providerId="AD" clId="Web-{89226F52-786B-47A5-9444-3DB385D613F0}" dt="2020-08-12T17:34:35.807" v="191" actId="1076"/>
          <ac:spMkLst>
            <pc:docMk/>
            <pc:sldMk cId="1856170697" sldId="290"/>
            <ac:spMk id="2" creationId="{42D5E901-CCA4-4320-9C80-256C6446E18C}"/>
          </ac:spMkLst>
        </pc:spChg>
        <pc:spChg chg="del mod">
          <ac:chgData name="Carrigan,Mary (EID)" userId="S::mary4@colostate.edu::c560c947-f119-4cbb-b388-d2d16fa749c5" providerId="AD" clId="Web-{89226F52-786B-47A5-9444-3DB385D613F0}" dt="2020-08-12T17:34:37.697" v="192"/>
          <ac:spMkLst>
            <pc:docMk/>
            <pc:sldMk cId="1856170697" sldId="290"/>
            <ac:spMk id="3" creationId="{D3FB0EFD-1A74-4EE4-A809-9973126D3532}"/>
          </ac:spMkLst>
        </pc:spChg>
        <pc:spChg chg="del mod">
          <ac:chgData name="Carrigan,Mary (EID)" userId="S::mary4@colostate.edu::c560c947-f119-4cbb-b388-d2d16fa749c5" providerId="AD" clId="Web-{89226F52-786B-47A5-9444-3DB385D613F0}" dt="2020-08-12T17:34:42.088" v="194"/>
          <ac:spMkLst>
            <pc:docMk/>
            <pc:sldMk cId="1856170697" sldId="290"/>
            <ac:spMk id="4" creationId="{28769B60-9E0C-46C4-9AC7-A89A68C28914}"/>
          </ac:spMkLst>
        </pc:spChg>
        <pc:spChg chg="add del mod">
          <ac:chgData name="Carrigan,Mary (EID)" userId="S::mary4@colostate.edu::c560c947-f119-4cbb-b388-d2d16fa749c5" providerId="AD" clId="Web-{89226F52-786B-47A5-9444-3DB385D613F0}" dt="2020-08-12T17:34:45.744" v="195"/>
          <ac:spMkLst>
            <pc:docMk/>
            <pc:sldMk cId="1856170697" sldId="290"/>
            <ac:spMk id="7" creationId="{5F4953D7-2D06-43DF-BC8F-BC3EAB16B1A7}"/>
          </ac:spMkLst>
        </pc:spChg>
        <pc:spChg chg="add del mod">
          <ac:chgData name="Carrigan,Mary (EID)" userId="S::mary4@colostate.edu::c560c947-f119-4cbb-b388-d2d16fa749c5" providerId="AD" clId="Web-{89226F52-786B-47A5-9444-3DB385D613F0}" dt="2020-08-12T17:34:47.260" v="196"/>
          <ac:spMkLst>
            <pc:docMk/>
            <pc:sldMk cId="1856170697" sldId="290"/>
            <ac:spMk id="9" creationId="{B99AF6CB-1C70-498C-8AF1-0F480648BFFA}"/>
          </ac:spMkLst>
        </pc:spChg>
        <pc:graphicFrameChg chg="add mod modGraphic">
          <ac:chgData name="Carrigan,Mary (EID)" userId="S::mary4@colostate.edu::c560c947-f119-4cbb-b388-d2d16fa749c5" providerId="AD" clId="Web-{89226F52-786B-47A5-9444-3DB385D613F0}" dt="2020-08-12T18:14:37.245" v="568"/>
          <ac:graphicFrameMkLst>
            <pc:docMk/>
            <pc:sldMk cId="1856170697" sldId="290"/>
            <ac:graphicFrameMk id="5" creationId="{B6792A78-781B-44F1-BE94-B7C4601C3211}"/>
          </ac:graphicFrameMkLst>
        </pc:graphicFrameChg>
      </pc:sldChg>
    </pc:docChg>
  </pc:docChgLst>
  <pc:docChgLst>
    <pc:chgData name="Ernst,Matthew" userId="S::mfernst@colostate.edu::3fb9a1a3-6c7d-4c31-9234-1920546f80e0" providerId="AD" clId="Web-{AFE8E24E-D231-438C-AB5D-E4F88044C673}"/>
    <pc:docChg chg="addSld delSld modSld">
      <pc:chgData name="Ernst,Matthew" userId="S::mfernst@colostate.edu::3fb9a1a3-6c7d-4c31-9234-1920546f80e0" providerId="AD" clId="Web-{AFE8E24E-D231-438C-AB5D-E4F88044C673}" dt="2021-01-14T05:19:59.321" v="223" actId="1076"/>
      <pc:docMkLst>
        <pc:docMk/>
      </pc:docMkLst>
      <pc:sldChg chg="modSp">
        <pc:chgData name="Ernst,Matthew" userId="S::mfernst@colostate.edu::3fb9a1a3-6c7d-4c31-9234-1920546f80e0" providerId="AD" clId="Web-{AFE8E24E-D231-438C-AB5D-E4F88044C673}" dt="2021-01-14T04:52:01.348" v="17" actId="20577"/>
        <pc:sldMkLst>
          <pc:docMk/>
          <pc:sldMk cId="0" sldId="262"/>
        </pc:sldMkLst>
        <pc:spChg chg="mod">
          <ac:chgData name="Ernst,Matthew" userId="S::mfernst@colostate.edu::3fb9a1a3-6c7d-4c31-9234-1920546f80e0" providerId="AD" clId="Web-{AFE8E24E-D231-438C-AB5D-E4F88044C673}" dt="2021-01-14T04:52:01.348" v="17" actId="20577"/>
          <ac:spMkLst>
            <pc:docMk/>
            <pc:sldMk cId="0" sldId="262"/>
            <ac:spMk id="224" creationId="{00000000-0000-0000-0000-000000000000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01:30.371" v="86" actId="20577"/>
        <pc:sldMkLst>
          <pc:docMk/>
          <pc:sldMk cId="3040132917" sldId="263"/>
        </pc:sldMkLst>
        <pc:spChg chg="mod">
          <ac:chgData name="Ernst,Matthew" userId="S::mfernst@colostate.edu::3fb9a1a3-6c7d-4c31-9234-1920546f80e0" providerId="AD" clId="Web-{AFE8E24E-D231-438C-AB5D-E4F88044C673}" dt="2021-01-14T05:01:30.371" v="86" actId="20577"/>
          <ac:spMkLst>
            <pc:docMk/>
            <pc:sldMk cId="3040132917" sldId="263"/>
            <ac:spMk id="6" creationId="{9998DBA9-72A0-4684-BC11-31F86F4C2850}"/>
          </ac:spMkLst>
        </pc:spChg>
      </pc:sldChg>
      <pc:sldChg chg="del">
        <pc:chgData name="Ernst,Matthew" userId="S::mfernst@colostate.edu::3fb9a1a3-6c7d-4c31-9234-1920546f80e0" providerId="AD" clId="Web-{AFE8E24E-D231-438C-AB5D-E4F88044C673}" dt="2021-01-14T04:57:51.319" v="50"/>
        <pc:sldMkLst>
          <pc:docMk/>
          <pc:sldMk cId="3156477703" sldId="264"/>
        </pc:sldMkLst>
      </pc:sldChg>
      <pc:sldChg chg="modSp">
        <pc:chgData name="Ernst,Matthew" userId="S::mfernst@colostate.edu::3fb9a1a3-6c7d-4c31-9234-1920546f80e0" providerId="AD" clId="Web-{AFE8E24E-D231-438C-AB5D-E4F88044C673}" dt="2021-01-14T05:04:39.185" v="103" actId="20577"/>
        <pc:sldMkLst>
          <pc:docMk/>
          <pc:sldMk cId="462234025" sldId="266"/>
        </pc:sldMkLst>
        <pc:spChg chg="mod">
          <ac:chgData name="Ernst,Matthew" userId="S::mfernst@colostate.edu::3fb9a1a3-6c7d-4c31-9234-1920546f80e0" providerId="AD" clId="Web-{AFE8E24E-D231-438C-AB5D-E4F88044C673}" dt="2021-01-14T05:04:39.185" v="103" actId="20577"/>
          <ac:spMkLst>
            <pc:docMk/>
            <pc:sldMk cId="462234025" sldId="266"/>
            <ac:spMk id="3" creationId="{1159C512-62EC-40E7-9237-C431D2945F3B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03:54.013" v="101" actId="20577"/>
        <pc:sldMkLst>
          <pc:docMk/>
          <pc:sldMk cId="1936827569" sldId="268"/>
        </pc:sldMkLst>
        <pc:spChg chg="mod">
          <ac:chgData name="Ernst,Matthew" userId="S::mfernst@colostate.edu::3fb9a1a3-6c7d-4c31-9234-1920546f80e0" providerId="AD" clId="Web-{AFE8E24E-D231-438C-AB5D-E4F88044C673}" dt="2021-01-14T05:03:54.013" v="101" actId="20577"/>
          <ac:spMkLst>
            <pc:docMk/>
            <pc:sldMk cId="1936827569" sldId="268"/>
            <ac:spMk id="3" creationId="{AA18E7A3-82FB-4466-A74C-608B6450B611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05:01.013" v="107" actId="20577"/>
        <pc:sldMkLst>
          <pc:docMk/>
          <pc:sldMk cId="2193135628" sldId="269"/>
        </pc:sldMkLst>
        <pc:spChg chg="mod">
          <ac:chgData name="Ernst,Matthew" userId="S::mfernst@colostate.edu::3fb9a1a3-6c7d-4c31-9234-1920546f80e0" providerId="AD" clId="Web-{AFE8E24E-D231-438C-AB5D-E4F88044C673}" dt="2021-01-14T05:05:01.013" v="107" actId="20577"/>
          <ac:spMkLst>
            <pc:docMk/>
            <pc:sldMk cId="2193135628" sldId="269"/>
            <ac:spMk id="3" creationId="{7DBABB33-709C-4F8D-98F1-2E7B6EC71E3E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06:24.217" v="129" actId="20577"/>
        <pc:sldMkLst>
          <pc:docMk/>
          <pc:sldMk cId="3526376782" sldId="272"/>
        </pc:sldMkLst>
        <pc:spChg chg="mod">
          <ac:chgData name="Ernst,Matthew" userId="S::mfernst@colostate.edu::3fb9a1a3-6c7d-4c31-9234-1920546f80e0" providerId="AD" clId="Web-{AFE8E24E-D231-438C-AB5D-E4F88044C673}" dt="2021-01-14T05:06:24.217" v="129" actId="20577"/>
          <ac:spMkLst>
            <pc:docMk/>
            <pc:sldMk cId="3526376782" sldId="272"/>
            <ac:spMk id="3" creationId="{2E517D7D-C777-454C-AC94-0DDED83CA053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4:57:40.319" v="49" actId="20577"/>
        <pc:sldMkLst>
          <pc:docMk/>
          <pc:sldMk cId="182234591" sldId="273"/>
        </pc:sldMkLst>
        <pc:spChg chg="mod">
          <ac:chgData name="Ernst,Matthew" userId="S::mfernst@colostate.edu::3fb9a1a3-6c7d-4c31-9234-1920546f80e0" providerId="AD" clId="Web-{AFE8E24E-D231-438C-AB5D-E4F88044C673}" dt="2021-01-14T04:57:40.319" v="49" actId="20577"/>
          <ac:spMkLst>
            <pc:docMk/>
            <pc:sldMk cId="182234591" sldId="273"/>
            <ac:spMk id="3" creationId="{53283699-6C87-4592-8F1A-1D9F8B72E831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10:02.894" v="152" actId="20577"/>
        <pc:sldMkLst>
          <pc:docMk/>
          <pc:sldMk cId="3051649536" sldId="278"/>
        </pc:sldMkLst>
        <pc:spChg chg="mod">
          <ac:chgData name="Ernst,Matthew" userId="S::mfernst@colostate.edu::3fb9a1a3-6c7d-4c31-9234-1920546f80e0" providerId="AD" clId="Web-{AFE8E24E-D231-438C-AB5D-E4F88044C673}" dt="2021-01-14T05:10:02.894" v="152" actId="20577"/>
          <ac:spMkLst>
            <pc:docMk/>
            <pc:sldMk cId="3051649536" sldId="278"/>
            <ac:spMk id="3" creationId="{D10EF8F2-04D1-438E-839F-14A85481CD84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4:50:51.801" v="13" actId="20577"/>
        <pc:sldMkLst>
          <pc:docMk/>
          <pc:sldMk cId="3918966026" sldId="281"/>
        </pc:sldMkLst>
        <pc:spChg chg="mod">
          <ac:chgData name="Ernst,Matthew" userId="S::mfernst@colostate.edu::3fb9a1a3-6c7d-4c31-9234-1920546f80e0" providerId="AD" clId="Web-{AFE8E24E-D231-438C-AB5D-E4F88044C673}" dt="2021-01-14T04:50:51.801" v="13" actId="20577"/>
          <ac:spMkLst>
            <pc:docMk/>
            <pc:sldMk cId="3918966026" sldId="281"/>
            <ac:spMk id="193" creationId="{00000000-0000-0000-0000-000000000000}"/>
          </ac:spMkLst>
        </pc:spChg>
      </pc:sldChg>
      <pc:sldChg chg="addSp delSp modSp del">
        <pc:chgData name="Ernst,Matthew" userId="S::mfernst@colostate.edu::3fb9a1a3-6c7d-4c31-9234-1920546f80e0" providerId="AD" clId="Web-{AFE8E24E-D231-438C-AB5D-E4F88044C673}" dt="2021-01-14T05:10:21.567" v="154"/>
        <pc:sldMkLst>
          <pc:docMk/>
          <pc:sldMk cId="2285353065" sldId="283"/>
        </pc:sldMkLst>
        <pc:spChg chg="del">
          <ac:chgData name="Ernst,Matthew" userId="S::mfernst@colostate.edu::3fb9a1a3-6c7d-4c31-9234-1920546f80e0" providerId="AD" clId="Web-{AFE8E24E-D231-438C-AB5D-E4F88044C673}" dt="2021-01-14T05:10:10.191" v="153"/>
          <ac:spMkLst>
            <pc:docMk/>
            <pc:sldMk cId="2285353065" sldId="283"/>
            <ac:spMk id="3" creationId="{53F02E0C-3433-463F-BBD8-8D513D24BCF0}"/>
          </ac:spMkLst>
        </pc:spChg>
        <pc:spChg chg="add mod">
          <ac:chgData name="Ernst,Matthew" userId="S::mfernst@colostate.edu::3fb9a1a3-6c7d-4c31-9234-1920546f80e0" providerId="AD" clId="Web-{AFE8E24E-D231-438C-AB5D-E4F88044C673}" dt="2021-01-14T05:10:10.191" v="153"/>
          <ac:spMkLst>
            <pc:docMk/>
            <pc:sldMk cId="2285353065" sldId="283"/>
            <ac:spMk id="5" creationId="{2C89EA5C-BE8D-4D52-9B67-039DC6E61F6C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4:56:03.162" v="27" actId="20577"/>
        <pc:sldMkLst>
          <pc:docMk/>
          <pc:sldMk cId="2944037603" sldId="284"/>
        </pc:sldMkLst>
        <pc:spChg chg="mod">
          <ac:chgData name="Ernst,Matthew" userId="S::mfernst@colostate.edu::3fb9a1a3-6c7d-4c31-9234-1920546f80e0" providerId="AD" clId="Web-{AFE8E24E-D231-438C-AB5D-E4F88044C673}" dt="2021-01-14T04:56:03.162" v="27" actId="20577"/>
          <ac:spMkLst>
            <pc:docMk/>
            <pc:sldMk cId="2944037603" sldId="284"/>
            <ac:spMk id="3" creationId="{26179935-2D68-4830-A303-32F91F7ACB4D}"/>
          </ac:spMkLst>
        </pc:spChg>
      </pc:sldChg>
      <pc:sldChg chg="modSp">
        <pc:chgData name="Ernst,Matthew" userId="S::mfernst@colostate.edu::3fb9a1a3-6c7d-4c31-9234-1920546f80e0" providerId="AD" clId="Web-{AFE8E24E-D231-438C-AB5D-E4F88044C673}" dt="2021-01-14T05:07:15.639" v="137" actId="20577"/>
        <pc:sldMkLst>
          <pc:docMk/>
          <pc:sldMk cId="1892563297" sldId="289"/>
        </pc:sldMkLst>
        <pc:spChg chg="mod">
          <ac:chgData name="Ernst,Matthew" userId="S::mfernst@colostate.edu::3fb9a1a3-6c7d-4c31-9234-1920546f80e0" providerId="AD" clId="Web-{AFE8E24E-D231-438C-AB5D-E4F88044C673}" dt="2021-01-14T05:07:15.639" v="137" actId="20577"/>
          <ac:spMkLst>
            <pc:docMk/>
            <pc:sldMk cId="1892563297" sldId="289"/>
            <ac:spMk id="2" creationId="{CFA6BBF4-F42E-459B-B5AB-920F0ADB26CC}"/>
          </ac:spMkLst>
        </pc:spChg>
        <pc:spChg chg="mod">
          <ac:chgData name="Ernst,Matthew" userId="S::mfernst@colostate.edu::3fb9a1a3-6c7d-4c31-9234-1920546f80e0" providerId="AD" clId="Web-{AFE8E24E-D231-438C-AB5D-E4F88044C673}" dt="2021-01-14T04:56:32.943" v="31" actId="20577"/>
          <ac:spMkLst>
            <pc:docMk/>
            <pc:sldMk cId="1892563297" sldId="289"/>
            <ac:spMk id="3" creationId="{B23AF886-FA40-4679-B4B2-F30CBAF25E18}"/>
          </ac:spMkLst>
        </pc:spChg>
      </pc:sldChg>
      <pc:sldChg chg="addSp delSp modSp new">
        <pc:chgData name="Ernst,Matthew" userId="S::mfernst@colostate.edu::3fb9a1a3-6c7d-4c31-9234-1920546f80e0" providerId="AD" clId="Web-{AFE8E24E-D231-438C-AB5D-E4F88044C673}" dt="2021-01-14T05:19:59.321" v="223" actId="1076"/>
        <pc:sldMkLst>
          <pc:docMk/>
          <pc:sldMk cId="2320032563" sldId="291"/>
        </pc:sldMkLst>
        <pc:spChg chg="del">
          <ac:chgData name="Ernst,Matthew" userId="S::mfernst@colostate.edu::3fb9a1a3-6c7d-4c31-9234-1920546f80e0" providerId="AD" clId="Web-{AFE8E24E-D231-438C-AB5D-E4F88044C673}" dt="2021-01-14T05:15:09.819" v="161"/>
          <ac:spMkLst>
            <pc:docMk/>
            <pc:sldMk cId="2320032563" sldId="291"/>
            <ac:spMk id="2" creationId="{91E237FF-11A8-4057-89D0-A6C1978BC0E5}"/>
          </ac:spMkLst>
        </pc:spChg>
        <pc:spChg chg="del">
          <ac:chgData name="Ernst,Matthew" userId="S::mfernst@colostate.edu::3fb9a1a3-6c7d-4c31-9234-1920546f80e0" providerId="AD" clId="Web-{AFE8E24E-D231-438C-AB5D-E4F88044C673}" dt="2021-01-14T05:15:10.741" v="162"/>
          <ac:spMkLst>
            <pc:docMk/>
            <pc:sldMk cId="2320032563" sldId="291"/>
            <ac:spMk id="3" creationId="{28DA7296-B84E-4303-AEEA-553105D8F168}"/>
          </ac:spMkLst>
        </pc:spChg>
        <pc:spChg chg="add mod">
          <ac:chgData name="Ernst,Matthew" userId="S::mfernst@colostate.edu::3fb9a1a3-6c7d-4c31-9234-1920546f80e0" providerId="AD" clId="Web-{AFE8E24E-D231-438C-AB5D-E4F88044C673}" dt="2021-01-14T05:18:53.180" v="208" actId="20577"/>
          <ac:spMkLst>
            <pc:docMk/>
            <pc:sldMk cId="2320032563" sldId="291"/>
            <ac:spMk id="7" creationId="{6FB19D78-C847-44D6-854F-E2A9EF95D6E4}"/>
          </ac:spMkLst>
        </pc:spChg>
        <pc:spChg chg="add mod">
          <ac:chgData name="Ernst,Matthew" userId="S::mfernst@colostate.edu::3fb9a1a3-6c7d-4c31-9234-1920546f80e0" providerId="AD" clId="Web-{AFE8E24E-D231-438C-AB5D-E4F88044C673}" dt="2021-01-14T05:18:47.289" v="207" actId="20577"/>
          <ac:spMkLst>
            <pc:docMk/>
            <pc:sldMk cId="2320032563" sldId="291"/>
            <ac:spMk id="8" creationId="{C7603179-0D2D-4CD9-9CD5-F5560DC8E8F3}"/>
          </ac:spMkLst>
        </pc:spChg>
        <pc:spChg chg="add mod">
          <ac:chgData name="Ernst,Matthew" userId="S::mfernst@colostate.edu::3fb9a1a3-6c7d-4c31-9234-1920546f80e0" providerId="AD" clId="Web-{AFE8E24E-D231-438C-AB5D-E4F88044C673}" dt="2021-01-14T05:19:41.321" v="217" actId="20577"/>
          <ac:spMkLst>
            <pc:docMk/>
            <pc:sldMk cId="2320032563" sldId="291"/>
            <ac:spMk id="9" creationId="{2FE22CC3-2818-4CB3-B977-B6E91E539795}"/>
          </ac:spMkLst>
        </pc:spChg>
        <pc:spChg chg="add mod">
          <ac:chgData name="Ernst,Matthew" userId="S::mfernst@colostate.edu::3fb9a1a3-6c7d-4c31-9234-1920546f80e0" providerId="AD" clId="Web-{AFE8E24E-D231-438C-AB5D-E4F88044C673}" dt="2021-01-14T05:19:59.321" v="223" actId="1076"/>
          <ac:spMkLst>
            <pc:docMk/>
            <pc:sldMk cId="2320032563" sldId="291"/>
            <ac:spMk id="10" creationId="{6C4A37B5-8BCE-4D1B-B003-66F860C2EA78}"/>
          </ac:spMkLst>
        </pc:spChg>
        <pc:picChg chg="add mod">
          <ac:chgData name="Ernst,Matthew" userId="S::mfernst@colostate.edu::3fb9a1a3-6c7d-4c31-9234-1920546f80e0" providerId="AD" clId="Web-{AFE8E24E-D231-438C-AB5D-E4F88044C673}" dt="2021-01-14T05:16:48.741" v="175" actId="14100"/>
          <ac:picMkLst>
            <pc:docMk/>
            <pc:sldMk cId="2320032563" sldId="291"/>
            <ac:picMk id="4" creationId="{9315326D-F695-4983-80F5-06DE92D9BE7E}"/>
          </ac:picMkLst>
        </pc:picChg>
        <pc:picChg chg="add del mod">
          <ac:chgData name="Ernst,Matthew" userId="S::mfernst@colostate.edu::3fb9a1a3-6c7d-4c31-9234-1920546f80e0" providerId="AD" clId="Web-{AFE8E24E-D231-438C-AB5D-E4F88044C673}" dt="2021-01-14T05:16:55.570" v="180" actId="1076"/>
          <ac:picMkLst>
            <pc:docMk/>
            <pc:sldMk cId="2320032563" sldId="291"/>
            <ac:picMk id="5" creationId="{C5801D3C-EF8B-48EE-ACA5-7B3C43FBD843}"/>
          </ac:picMkLst>
        </pc:picChg>
        <pc:picChg chg="add mod">
          <ac:chgData name="Ernst,Matthew" userId="S::mfernst@colostate.edu::3fb9a1a3-6c7d-4c31-9234-1920546f80e0" providerId="AD" clId="Web-{AFE8E24E-D231-438C-AB5D-E4F88044C673}" dt="2021-01-14T05:16:41.444" v="173" actId="1076"/>
          <ac:picMkLst>
            <pc:docMk/>
            <pc:sldMk cId="2320032563" sldId="291"/>
            <ac:picMk id="6" creationId="{AF2DB8BE-674A-476C-B5F1-3AF3157AFB10}"/>
          </ac:picMkLst>
        </pc:picChg>
      </pc:sldChg>
    </pc:docChg>
  </pc:docChgLst>
  <pc:docChgLst>
    <pc:chgData name="Masters,Rachel" userId="S::ramast1@colostate.edu::3e4ebb17-03ae-48f4-8868-38827e2e970d" providerId="AD" clId="Web-{D8C66E84-0B67-4384-AB3E-A83B75D40F17}"/>
    <pc:docChg chg="modSld">
      <pc:chgData name="Masters,Rachel" userId="S::ramast1@colostate.edu::3e4ebb17-03ae-48f4-8868-38827e2e970d" providerId="AD" clId="Web-{D8C66E84-0B67-4384-AB3E-A83B75D40F17}" dt="2021-01-12T20:07:04.148" v="82" actId="20577"/>
      <pc:docMkLst>
        <pc:docMk/>
      </pc:docMkLst>
      <pc:sldChg chg="modSp">
        <pc:chgData name="Masters,Rachel" userId="S::ramast1@colostate.edu::3e4ebb17-03ae-48f4-8868-38827e2e970d" providerId="AD" clId="Web-{D8C66E84-0B67-4384-AB3E-A83B75D40F17}" dt="2021-01-12T19:45:25.179" v="6" actId="20577"/>
        <pc:sldMkLst>
          <pc:docMk/>
          <pc:sldMk cId="0" sldId="256"/>
        </pc:sldMkLst>
        <pc:spChg chg="mod">
          <ac:chgData name="Masters,Rachel" userId="S::ramast1@colostate.edu::3e4ebb17-03ae-48f4-8868-38827e2e970d" providerId="AD" clId="Web-{D8C66E84-0B67-4384-AB3E-A83B75D40F17}" dt="2021-01-12T19:45:25.179" v="6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Sp">
        <pc:chgData name="Masters,Rachel" userId="S::ramast1@colostate.edu::3e4ebb17-03ae-48f4-8868-38827e2e970d" providerId="AD" clId="Web-{D8C66E84-0B67-4384-AB3E-A83B75D40F17}" dt="2021-01-12T20:04:06.911" v="61" actId="20577"/>
        <pc:sldMkLst>
          <pc:docMk/>
          <pc:sldMk cId="0" sldId="262"/>
        </pc:sldMkLst>
        <pc:spChg chg="mod">
          <ac:chgData name="Masters,Rachel" userId="S::ramast1@colostate.edu::3e4ebb17-03ae-48f4-8868-38827e2e970d" providerId="AD" clId="Web-{D8C66E84-0B67-4384-AB3E-A83B75D40F17}" dt="2021-01-12T20:04:06.911" v="61" actId="20577"/>
          <ac:spMkLst>
            <pc:docMk/>
            <pc:sldMk cId="0" sldId="262"/>
            <ac:spMk id="224" creationId="{00000000-0000-0000-0000-000000000000}"/>
          </ac:spMkLst>
        </pc:spChg>
      </pc:sldChg>
      <pc:sldChg chg="addSp delSp modSp">
        <pc:chgData name="Masters,Rachel" userId="S::ramast1@colostate.edu::3e4ebb17-03ae-48f4-8868-38827e2e970d" providerId="AD" clId="Web-{D8C66E84-0B67-4384-AB3E-A83B75D40F17}" dt="2021-01-12T19:58:44.189" v="48" actId="1076"/>
        <pc:sldMkLst>
          <pc:docMk/>
          <pc:sldMk cId="3918966026" sldId="281"/>
        </pc:sldMkLst>
        <pc:spChg chg="mod">
          <ac:chgData name="Masters,Rachel" userId="S::ramast1@colostate.edu::3e4ebb17-03ae-48f4-8868-38827e2e970d" providerId="AD" clId="Web-{D8C66E84-0B67-4384-AB3E-A83B75D40F17}" dt="2021-01-12T19:58:44.189" v="48" actId="1076"/>
          <ac:spMkLst>
            <pc:docMk/>
            <pc:sldMk cId="3918966026" sldId="281"/>
            <ac:spMk id="4" creationId="{BAFE1CC5-003E-4A20-922E-8E794AF513A2}"/>
          </ac:spMkLst>
        </pc:spChg>
        <pc:spChg chg="del mod">
          <ac:chgData name="Masters,Rachel" userId="S::ramast1@colostate.edu::3e4ebb17-03ae-48f4-8868-38827e2e970d" providerId="AD" clId="Web-{D8C66E84-0B67-4384-AB3E-A83B75D40F17}" dt="2021-01-12T19:49:08.494" v="24"/>
          <ac:spMkLst>
            <pc:docMk/>
            <pc:sldMk cId="3918966026" sldId="281"/>
            <ac:spMk id="9" creationId="{3071617E-E264-4B25-A65D-21AC51E26460}"/>
          </ac:spMkLst>
        </pc:spChg>
        <pc:spChg chg="mod">
          <ac:chgData name="Masters,Rachel" userId="S::ramast1@colostate.edu::3e4ebb17-03ae-48f4-8868-38827e2e970d" providerId="AD" clId="Web-{D8C66E84-0B67-4384-AB3E-A83B75D40F17}" dt="2021-01-12T19:49:40.260" v="27" actId="1076"/>
          <ac:spMkLst>
            <pc:docMk/>
            <pc:sldMk cId="3918966026" sldId="281"/>
            <ac:spMk id="10" creationId="{4EE68E71-E10D-431F-86DD-A196D296C7D3}"/>
          </ac:spMkLst>
        </pc:spChg>
        <pc:spChg chg="mod">
          <ac:chgData name="Masters,Rachel" userId="S::ramast1@colostate.edu::3e4ebb17-03ae-48f4-8868-38827e2e970d" providerId="AD" clId="Web-{D8C66E84-0B67-4384-AB3E-A83B75D40F17}" dt="2021-01-12T19:50:02.058" v="29" actId="1076"/>
          <ac:spMkLst>
            <pc:docMk/>
            <pc:sldMk cId="3918966026" sldId="281"/>
            <ac:spMk id="11" creationId="{45E8C408-2F1B-4ABB-934E-4051DD090D35}"/>
          </ac:spMkLst>
        </pc:spChg>
        <pc:spChg chg="mod">
          <ac:chgData name="Masters,Rachel" userId="S::ramast1@colostate.edu::3e4ebb17-03ae-48f4-8868-38827e2e970d" providerId="AD" clId="Web-{D8C66E84-0B67-4384-AB3E-A83B75D40F17}" dt="2021-01-12T19:48:50.151" v="21" actId="20577"/>
          <ac:spMkLst>
            <pc:docMk/>
            <pc:sldMk cId="3918966026" sldId="281"/>
            <ac:spMk id="193" creationId="{00000000-0000-0000-0000-000000000000}"/>
          </ac:spMkLst>
        </pc:spChg>
        <pc:picChg chg="add mod">
          <ac:chgData name="Masters,Rachel" userId="S::ramast1@colostate.edu::3e4ebb17-03ae-48f4-8868-38827e2e970d" providerId="AD" clId="Web-{D8C66E84-0B67-4384-AB3E-A83B75D40F17}" dt="2021-01-12T19:53:55.389" v="40" actId="1076"/>
          <ac:picMkLst>
            <pc:docMk/>
            <pc:sldMk cId="3918966026" sldId="281"/>
            <ac:picMk id="2" creationId="{1E8059DF-16B3-4703-986B-CE531F3E5208}"/>
          </ac:picMkLst>
        </pc:picChg>
        <pc:picChg chg="del">
          <ac:chgData name="Masters,Rachel" userId="S::ramast1@colostate.edu::3e4ebb17-03ae-48f4-8868-38827e2e970d" providerId="AD" clId="Web-{D8C66E84-0B67-4384-AB3E-A83B75D40F17}" dt="2021-01-12T19:53:24.216" v="33"/>
          <ac:picMkLst>
            <pc:docMk/>
            <pc:sldMk cId="3918966026" sldId="281"/>
            <ac:picMk id="3" creationId="{C6285D31-BF40-4597-932B-0CED41605131}"/>
          </ac:picMkLst>
        </pc:picChg>
        <pc:picChg chg="del">
          <ac:chgData name="Masters,Rachel" userId="S::ramast1@colostate.edu::3e4ebb17-03ae-48f4-8868-38827e2e970d" providerId="AD" clId="Web-{D8C66E84-0B67-4384-AB3E-A83B75D40F17}" dt="2021-01-12T19:49:05.807" v="23"/>
          <ac:picMkLst>
            <pc:docMk/>
            <pc:sldMk cId="3918966026" sldId="281"/>
            <ac:picMk id="5" creationId="{9C97341C-70B0-4098-AFFF-9F1351F39FB4}"/>
          </ac:picMkLst>
        </pc:picChg>
        <pc:picChg chg="mod">
          <ac:chgData name="Masters,Rachel" userId="S::ramast1@colostate.edu::3e4ebb17-03ae-48f4-8868-38827e2e970d" providerId="AD" clId="Web-{D8C66E84-0B67-4384-AB3E-A83B75D40F17}" dt="2021-01-12T19:49:26.932" v="25" actId="1076"/>
          <ac:picMkLst>
            <pc:docMk/>
            <pc:sldMk cId="3918966026" sldId="281"/>
            <ac:picMk id="6" creationId="{AE1AFFEB-B881-43A9-9963-AEAE97C10BF5}"/>
          </ac:picMkLst>
        </pc:picChg>
        <pc:picChg chg="mod">
          <ac:chgData name="Masters,Rachel" userId="S::ramast1@colostate.edu::3e4ebb17-03ae-48f4-8868-38827e2e970d" providerId="AD" clId="Web-{D8C66E84-0B67-4384-AB3E-A83B75D40F17}" dt="2021-01-12T19:49:45.307" v="28" actId="1076"/>
          <ac:picMkLst>
            <pc:docMk/>
            <pc:sldMk cId="3918966026" sldId="281"/>
            <ac:picMk id="13" creationId="{929C5532-9FA6-4DFC-84B0-4893F8DF5ABE}"/>
          </ac:picMkLst>
        </pc:picChg>
      </pc:sldChg>
      <pc:sldChg chg="modSp">
        <pc:chgData name="Masters,Rachel" userId="S::ramast1@colostate.edu::3e4ebb17-03ae-48f4-8868-38827e2e970d" providerId="AD" clId="Web-{D8C66E84-0B67-4384-AB3E-A83B75D40F17}" dt="2021-01-12T20:07:04.148" v="82" actId="20577"/>
        <pc:sldMkLst>
          <pc:docMk/>
          <pc:sldMk cId="1892563297" sldId="289"/>
        </pc:sldMkLst>
        <pc:spChg chg="mod">
          <ac:chgData name="Masters,Rachel" userId="S::ramast1@colostate.edu::3e4ebb17-03ae-48f4-8868-38827e2e970d" providerId="AD" clId="Web-{D8C66E84-0B67-4384-AB3E-A83B75D40F17}" dt="2021-01-12T20:07:04.148" v="82" actId="20577"/>
          <ac:spMkLst>
            <pc:docMk/>
            <pc:sldMk cId="1892563297" sldId="289"/>
            <ac:spMk id="3" creationId="{B23AF886-FA40-4679-B4B2-F30CBAF25E18}"/>
          </ac:spMkLst>
        </pc:spChg>
      </pc:sldChg>
    </pc:docChg>
  </pc:docChgLst>
  <pc:docChgLst>
    <pc:chgData name="Ernst,Matthew" userId="S::mfernst@colostate.edu::3fb9a1a3-6c7d-4c31-9234-1920546f80e0" providerId="AD" clId="Web-{CB9B3AE4-315A-4957-AB27-9CA7FCB5134E}"/>
    <pc:docChg chg="modSld">
      <pc:chgData name="Ernst,Matthew" userId="S::mfernst@colostate.edu::3fb9a1a3-6c7d-4c31-9234-1920546f80e0" providerId="AD" clId="Web-{CB9B3AE4-315A-4957-AB27-9CA7FCB5134E}" dt="2020-08-11T23:46:55.504" v="5"/>
      <pc:docMkLst>
        <pc:docMk/>
      </pc:docMkLst>
      <pc:sldChg chg="addSp delSp modSp">
        <pc:chgData name="Ernst,Matthew" userId="S::mfernst@colostate.edu::3fb9a1a3-6c7d-4c31-9234-1920546f80e0" providerId="AD" clId="Web-{CB9B3AE4-315A-4957-AB27-9CA7FCB5134E}" dt="2020-08-11T23:46:55.504" v="5"/>
        <pc:sldMkLst>
          <pc:docMk/>
          <pc:sldMk cId="3918966026" sldId="281"/>
        </pc:sldMkLst>
        <pc:picChg chg="add del mod">
          <ac:chgData name="Ernst,Matthew" userId="S::mfernst@colostate.edu::3fb9a1a3-6c7d-4c31-9234-1920546f80e0" providerId="AD" clId="Web-{CB9B3AE4-315A-4957-AB27-9CA7FCB5134E}" dt="2020-08-11T23:46:43.270" v="2"/>
          <ac:picMkLst>
            <pc:docMk/>
            <pc:sldMk cId="3918966026" sldId="281"/>
            <ac:picMk id="6" creationId="{69DDBE1E-7851-47AE-B0E9-3917341A5FB0}"/>
          </ac:picMkLst>
        </pc:picChg>
        <pc:picChg chg="add mod">
          <ac:chgData name="Ernst,Matthew" userId="S::mfernst@colostate.edu::3fb9a1a3-6c7d-4c31-9234-1920546f80e0" providerId="AD" clId="Web-{CB9B3AE4-315A-4957-AB27-9CA7FCB5134E}" dt="2020-08-11T23:46:55.504" v="5"/>
          <ac:picMkLst>
            <pc:docMk/>
            <pc:sldMk cId="3918966026" sldId="281"/>
            <ac:picMk id="13" creationId="{929C5532-9FA6-4DFC-84B0-4893F8DF5ABE}"/>
          </ac:picMkLst>
        </pc:picChg>
      </pc:sldChg>
    </pc:docChg>
  </pc:docChgLst>
  <pc:docChgLst>
    <pc:chgData name="Ernst,Matthew" userId="S::mfernst@colostate.edu::3fb9a1a3-6c7d-4c31-9234-1920546f80e0" providerId="AD" clId="Web-{DF250866-7E14-46D3-BEC0-844E74E4C75A}"/>
    <pc:docChg chg="modSld">
      <pc:chgData name="Ernst,Matthew" userId="S::mfernst@colostate.edu::3fb9a1a3-6c7d-4c31-9234-1920546f80e0" providerId="AD" clId="Web-{DF250866-7E14-46D3-BEC0-844E74E4C75A}" dt="2020-08-11T19:34:55.241" v="1" actId="20577"/>
      <pc:docMkLst>
        <pc:docMk/>
      </pc:docMkLst>
      <pc:sldChg chg="modSp">
        <pc:chgData name="Ernst,Matthew" userId="S::mfernst@colostate.edu::3fb9a1a3-6c7d-4c31-9234-1920546f80e0" providerId="AD" clId="Web-{DF250866-7E14-46D3-BEC0-844E74E4C75A}" dt="2020-08-11T19:34:55.241" v="1" actId="20577"/>
        <pc:sldMkLst>
          <pc:docMk/>
          <pc:sldMk cId="2193135628" sldId="269"/>
        </pc:sldMkLst>
        <pc:spChg chg="mod">
          <ac:chgData name="Ernst,Matthew" userId="S::mfernst@colostate.edu::3fb9a1a3-6c7d-4c31-9234-1920546f80e0" providerId="AD" clId="Web-{DF250866-7E14-46D3-BEC0-844E74E4C75A}" dt="2020-08-11T19:34:55.241" v="1" actId="20577"/>
          <ac:spMkLst>
            <pc:docMk/>
            <pc:sldMk cId="2193135628" sldId="269"/>
            <ac:spMk id="3" creationId="{7DBABB33-709C-4F8D-98F1-2E7B6EC71E3E}"/>
          </ac:spMkLst>
        </pc:spChg>
      </pc:sldChg>
    </pc:docChg>
  </pc:docChgLst>
  <pc:docChgLst>
    <pc:chgData name="Carrigan,Mary (EID)" userId="S::mary4@colostate.edu::c560c947-f119-4cbb-b388-d2d16fa749c5" providerId="AD" clId="Web-{05ADD2C8-17EF-4DA8-A819-E3133DC5CA6B}"/>
    <pc:docChg chg="modSld">
      <pc:chgData name="Carrigan,Mary (EID)" userId="S::mary4@colostate.edu::c560c947-f119-4cbb-b388-d2d16fa749c5" providerId="AD" clId="Web-{05ADD2C8-17EF-4DA8-A819-E3133DC5CA6B}" dt="2020-08-11T19:22:48.497" v="32" actId="1076"/>
      <pc:docMkLst>
        <pc:docMk/>
      </pc:docMkLst>
      <pc:sldChg chg="addSp delSp modSp">
        <pc:chgData name="Carrigan,Mary (EID)" userId="S::mary4@colostate.edu::c560c947-f119-4cbb-b388-d2d16fa749c5" providerId="AD" clId="Web-{05ADD2C8-17EF-4DA8-A819-E3133DC5CA6B}" dt="2020-08-11T19:22:48.497" v="32" actId="1076"/>
        <pc:sldMkLst>
          <pc:docMk/>
          <pc:sldMk cId="3040132917" sldId="263"/>
        </pc:sldMkLst>
        <pc:spChg chg="mod">
          <ac:chgData name="Carrigan,Mary (EID)" userId="S::mary4@colostate.edu::c560c947-f119-4cbb-b388-d2d16fa749c5" providerId="AD" clId="Web-{05ADD2C8-17EF-4DA8-A819-E3133DC5CA6B}" dt="2020-08-11T19:22:39.544" v="26" actId="20577"/>
          <ac:spMkLst>
            <pc:docMk/>
            <pc:sldMk cId="3040132917" sldId="263"/>
            <ac:spMk id="3" creationId="{7E25034A-1AE6-488E-AF07-B2FC7C25FB3F}"/>
          </ac:spMkLst>
        </pc:spChg>
        <pc:spChg chg="add del mod">
          <ac:chgData name="Carrigan,Mary (EID)" userId="S::mary4@colostate.edu::c560c947-f119-4cbb-b388-d2d16fa749c5" providerId="AD" clId="Web-{05ADD2C8-17EF-4DA8-A819-E3133DC5CA6B}" dt="2020-08-11T19:20:11.121" v="9"/>
          <ac:spMkLst>
            <pc:docMk/>
            <pc:sldMk cId="3040132917" sldId="263"/>
            <ac:spMk id="4" creationId="{957C8746-FF7A-4AD4-9A45-2A9EE2B43648}"/>
          </ac:spMkLst>
        </pc:spChg>
        <pc:spChg chg="add mod">
          <ac:chgData name="Carrigan,Mary (EID)" userId="S::mary4@colostate.edu::c560c947-f119-4cbb-b388-d2d16fa749c5" providerId="AD" clId="Web-{05ADD2C8-17EF-4DA8-A819-E3133DC5CA6B}" dt="2020-08-11T19:22:48.497" v="32" actId="1076"/>
          <ac:spMkLst>
            <pc:docMk/>
            <pc:sldMk cId="3040132917" sldId="263"/>
            <ac:spMk id="6" creationId="{9998DBA9-72A0-4684-BC11-31F86F4C2850}"/>
          </ac:spMkLst>
        </pc:spChg>
      </pc:sldChg>
    </pc:docChg>
  </pc:docChgLst>
  <pc:docChgLst>
    <pc:chgData name="Carrigan,Mary (EID)" userId="S::mary4@colostate.edu::c560c947-f119-4cbb-b388-d2d16fa749c5" providerId="AD" clId="Web-{C1AF6673-4993-4472-97A5-1C7721F91879}"/>
    <pc:docChg chg="addSld modSld">
      <pc:chgData name="Carrigan,Mary (EID)" userId="S::mary4@colostate.edu::c560c947-f119-4cbb-b388-d2d16fa749c5" providerId="AD" clId="Web-{C1AF6673-4993-4472-97A5-1C7721F91879}" dt="2020-08-11T00:38:37.989" v="175" actId="20577"/>
      <pc:docMkLst>
        <pc:docMk/>
      </pc:docMkLst>
      <pc:sldChg chg="addSp delSp modSp">
        <pc:chgData name="Carrigan,Mary (EID)" userId="S::mary4@colostate.edu::c560c947-f119-4cbb-b388-d2d16fa749c5" providerId="AD" clId="Web-{C1AF6673-4993-4472-97A5-1C7721F91879}" dt="2020-08-11T00:33:54.350" v="57" actId="1076"/>
        <pc:sldMkLst>
          <pc:docMk/>
          <pc:sldMk cId="3156477703" sldId="264"/>
        </pc:sldMkLst>
        <pc:spChg chg="add mod">
          <ac:chgData name="Carrigan,Mary (EID)" userId="S::mary4@colostate.edu::c560c947-f119-4cbb-b388-d2d16fa749c5" providerId="AD" clId="Web-{C1AF6673-4993-4472-97A5-1C7721F91879}" dt="2020-08-11T00:32:52.241" v="4"/>
          <ac:spMkLst>
            <pc:docMk/>
            <pc:sldMk cId="3156477703" sldId="264"/>
            <ac:spMk id="9" creationId="{1DC1B4E4-9281-4137-860E-9E3286C2BA33}"/>
          </ac:spMkLst>
        </pc:spChg>
        <pc:graphicFrameChg chg="add mod modGraphic">
          <ac:chgData name="Carrigan,Mary (EID)" userId="S::mary4@colostate.edu::c560c947-f119-4cbb-b388-d2d16fa749c5" providerId="AD" clId="Web-{C1AF6673-4993-4472-97A5-1C7721F91879}" dt="2020-08-11T00:33:54.350" v="57" actId="1076"/>
          <ac:graphicFrameMkLst>
            <pc:docMk/>
            <pc:sldMk cId="3156477703" sldId="264"/>
            <ac:graphicFrameMk id="5" creationId="{00D828E6-6AC0-4DD9-8509-1047C392EFF6}"/>
          </ac:graphicFrameMkLst>
        </pc:graphicFrameChg>
        <pc:graphicFrameChg chg="del mod modGraphic">
          <ac:chgData name="Carrigan,Mary (EID)" userId="S::mary4@colostate.edu::c560c947-f119-4cbb-b388-d2d16fa749c5" providerId="AD" clId="Web-{C1AF6673-4993-4472-97A5-1C7721F91879}" dt="2020-08-11T00:33:00.663" v="5"/>
          <ac:graphicFrameMkLst>
            <pc:docMk/>
            <pc:sldMk cId="3156477703" sldId="264"/>
            <ac:graphicFrameMk id="6" creationId="{D5291CA7-A35C-4BAE-A26C-380B91E8885C}"/>
          </ac:graphicFrameMkLst>
        </pc:graphicFrameChg>
      </pc:sldChg>
      <pc:sldChg chg="modSp">
        <pc:chgData name="Carrigan,Mary (EID)" userId="S::mary4@colostate.edu::c560c947-f119-4cbb-b388-d2d16fa749c5" providerId="AD" clId="Web-{C1AF6673-4993-4472-97A5-1C7721F91879}" dt="2020-08-11T00:35:02.506" v="64" actId="20577"/>
        <pc:sldMkLst>
          <pc:docMk/>
          <pc:sldMk cId="2558289361" sldId="271"/>
        </pc:sldMkLst>
        <pc:spChg chg="mod">
          <ac:chgData name="Carrigan,Mary (EID)" userId="S::mary4@colostate.edu::c560c947-f119-4cbb-b388-d2d16fa749c5" providerId="AD" clId="Web-{C1AF6673-4993-4472-97A5-1C7721F91879}" dt="2020-08-11T00:35:02.506" v="64" actId="20577"/>
          <ac:spMkLst>
            <pc:docMk/>
            <pc:sldMk cId="2558289361" sldId="271"/>
            <ac:spMk id="3" creationId="{4F8FF47C-845E-48CD-8C93-1EAC55E7968C}"/>
          </ac:spMkLst>
        </pc:spChg>
      </pc:sldChg>
      <pc:sldChg chg="modSp">
        <pc:chgData name="Carrigan,Mary (EID)" userId="S::mary4@colostate.edu::c560c947-f119-4cbb-b388-d2d16fa749c5" providerId="AD" clId="Web-{C1AF6673-4993-4472-97A5-1C7721F91879}" dt="2020-08-11T00:34:53.381" v="62" actId="20577"/>
        <pc:sldMkLst>
          <pc:docMk/>
          <pc:sldMk cId="182234591" sldId="273"/>
        </pc:sldMkLst>
        <pc:spChg chg="mod">
          <ac:chgData name="Carrigan,Mary (EID)" userId="S::mary4@colostate.edu::c560c947-f119-4cbb-b388-d2d16fa749c5" providerId="AD" clId="Web-{C1AF6673-4993-4472-97A5-1C7721F91879}" dt="2020-08-11T00:34:53.381" v="62" actId="20577"/>
          <ac:spMkLst>
            <pc:docMk/>
            <pc:sldMk cId="182234591" sldId="273"/>
            <ac:spMk id="3" creationId="{53283699-6C87-4592-8F1A-1D9F8B72E831}"/>
          </ac:spMkLst>
        </pc:spChg>
      </pc:sldChg>
      <pc:sldChg chg="modSp new">
        <pc:chgData name="Carrigan,Mary (EID)" userId="S::mary4@colostate.edu::c560c947-f119-4cbb-b388-d2d16fa749c5" providerId="AD" clId="Web-{C1AF6673-4993-4472-97A5-1C7721F91879}" dt="2020-08-11T00:38:37.989" v="175" actId="20577"/>
        <pc:sldMkLst>
          <pc:docMk/>
          <pc:sldMk cId="3029883045" sldId="282"/>
        </pc:sldMkLst>
        <pc:spChg chg="mod">
          <ac:chgData name="Carrigan,Mary (EID)" userId="S::mary4@colostate.edu::c560c947-f119-4cbb-b388-d2d16fa749c5" providerId="AD" clId="Web-{C1AF6673-4993-4472-97A5-1C7721F91879}" dt="2020-08-11T00:35:26.834" v="86" actId="20577"/>
          <ac:spMkLst>
            <pc:docMk/>
            <pc:sldMk cId="3029883045" sldId="282"/>
            <ac:spMk id="2" creationId="{23DC9C98-03F8-472C-96DD-EF9E1111CDD9}"/>
          </ac:spMkLst>
        </pc:spChg>
        <pc:spChg chg="mod">
          <ac:chgData name="Carrigan,Mary (EID)" userId="S::mary4@colostate.edu::c560c947-f119-4cbb-b388-d2d16fa749c5" providerId="AD" clId="Web-{C1AF6673-4993-4472-97A5-1C7721F91879}" dt="2020-08-11T00:38:37.989" v="175" actId="20577"/>
          <ac:spMkLst>
            <pc:docMk/>
            <pc:sldMk cId="3029883045" sldId="282"/>
            <ac:spMk id="3" creationId="{8E583579-C421-4379-8902-EA3E0CD290E5}"/>
          </ac:spMkLst>
        </pc:spChg>
      </pc:sldChg>
    </pc:docChg>
  </pc:docChgLst>
  <pc:docChgLst>
    <pc:chgData name="Carrigan,Mary (EID)" userId="S::mary4@colostate.edu::c560c947-f119-4cbb-b388-d2d16fa749c5" providerId="AD" clId="Web-{31375D9C-3E70-476F-A87A-539055CA18E8}"/>
    <pc:docChg chg="addSld delSld modSld">
      <pc:chgData name="Carrigan,Mary (EID)" userId="S::mary4@colostate.edu::c560c947-f119-4cbb-b388-d2d16fa749c5" providerId="AD" clId="Web-{31375D9C-3E70-476F-A87A-539055CA18E8}" dt="2020-08-10T19:39:02.667" v="288"/>
      <pc:docMkLst>
        <pc:docMk/>
      </pc:docMkLst>
      <pc:sldChg chg="modSp">
        <pc:chgData name="Carrigan,Mary (EID)" userId="S::mary4@colostate.edu::c560c947-f119-4cbb-b388-d2d16fa749c5" providerId="AD" clId="Web-{31375D9C-3E70-476F-A87A-539055CA18E8}" dt="2020-08-10T19:26:31.334" v="38" actId="20577"/>
        <pc:sldMkLst>
          <pc:docMk/>
          <pc:sldMk cId="0" sldId="256"/>
        </pc:sldMkLst>
        <pc:spChg chg="mod">
          <ac:chgData name="Carrigan,Mary (EID)" userId="S::mary4@colostate.edu::c560c947-f119-4cbb-b388-d2d16fa749c5" providerId="AD" clId="Web-{31375D9C-3E70-476F-A87A-539055CA18E8}" dt="2020-08-10T19:26:11.849" v="10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Carrigan,Mary (EID)" userId="S::mary4@colostate.edu::c560c947-f119-4cbb-b388-d2d16fa749c5" providerId="AD" clId="Web-{31375D9C-3E70-476F-A87A-539055CA18E8}" dt="2020-08-10T19:26:31.334" v="38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Sp">
        <pc:chgData name="Carrigan,Mary (EID)" userId="S::mary4@colostate.edu::c560c947-f119-4cbb-b388-d2d16fa749c5" providerId="AD" clId="Web-{31375D9C-3E70-476F-A87A-539055CA18E8}" dt="2020-08-10T19:34:59.790" v="141" actId="20577"/>
        <pc:sldMkLst>
          <pc:docMk/>
          <pc:sldMk cId="0" sldId="257"/>
        </pc:sldMkLst>
        <pc:spChg chg="mod">
          <ac:chgData name="Carrigan,Mary (EID)" userId="S::mary4@colostate.edu::c560c947-f119-4cbb-b388-d2d16fa749c5" providerId="AD" clId="Web-{31375D9C-3E70-476F-A87A-539055CA18E8}" dt="2020-08-10T19:27:30.584" v="66" actId="20577"/>
          <ac:spMkLst>
            <pc:docMk/>
            <pc:sldMk cId="0" sldId="257"/>
            <ac:spMk id="192" creationId="{00000000-0000-0000-0000-000000000000}"/>
          </ac:spMkLst>
        </pc:spChg>
        <pc:spChg chg="mod">
          <ac:chgData name="Carrigan,Mary (EID)" userId="S::mary4@colostate.edu::c560c947-f119-4cbb-b388-d2d16fa749c5" providerId="AD" clId="Web-{31375D9C-3E70-476F-A87A-539055CA18E8}" dt="2020-08-10T19:34:59.790" v="141" actId="20577"/>
          <ac:spMkLst>
            <pc:docMk/>
            <pc:sldMk cId="0" sldId="257"/>
            <ac:spMk id="193" creationId="{00000000-0000-0000-0000-000000000000}"/>
          </ac:spMkLst>
        </pc:spChg>
      </pc:sldChg>
      <pc:sldChg chg="modSp del">
        <pc:chgData name="Carrigan,Mary (EID)" userId="S::mary4@colostate.edu::c560c947-f119-4cbb-b388-d2d16fa749c5" providerId="AD" clId="Web-{31375D9C-3E70-476F-A87A-539055CA18E8}" dt="2020-08-10T19:39:02.667" v="288"/>
        <pc:sldMkLst>
          <pc:docMk/>
          <pc:sldMk cId="0" sldId="258"/>
        </pc:sldMkLst>
        <pc:spChg chg="mod">
          <ac:chgData name="Carrigan,Mary (EID)" userId="S::mary4@colostate.edu::c560c947-f119-4cbb-b388-d2d16fa749c5" providerId="AD" clId="Web-{31375D9C-3E70-476F-A87A-539055CA18E8}" dt="2020-08-10T19:37:46.604" v="244" actId="20577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Carrigan,Mary (EID)" userId="S::mary4@colostate.edu::c560c947-f119-4cbb-b388-d2d16fa749c5" providerId="AD" clId="Web-{31375D9C-3E70-476F-A87A-539055CA18E8}" dt="2020-08-10T19:38:21.698" v="268" actId="1076"/>
          <ac:spMkLst>
            <pc:docMk/>
            <pc:sldMk cId="0" sldId="258"/>
            <ac:spMk id="199" creationId="{00000000-0000-0000-0000-000000000000}"/>
          </ac:spMkLst>
        </pc:spChg>
      </pc:sldChg>
      <pc:sldChg chg="del">
        <pc:chgData name="Carrigan,Mary (EID)" userId="S::mary4@colostate.edu::c560c947-f119-4cbb-b388-d2d16fa749c5" providerId="AD" clId="Web-{31375D9C-3E70-476F-A87A-539055CA18E8}" dt="2020-08-10T19:26:41.068" v="41"/>
        <pc:sldMkLst>
          <pc:docMk/>
          <pc:sldMk cId="0" sldId="259"/>
        </pc:sldMkLst>
      </pc:sldChg>
      <pc:sldChg chg="del">
        <pc:chgData name="Carrigan,Mary (EID)" userId="S::mary4@colostate.edu::c560c947-f119-4cbb-b388-d2d16fa749c5" providerId="AD" clId="Web-{31375D9C-3E70-476F-A87A-539055CA18E8}" dt="2020-08-10T19:26:38.990" v="40"/>
        <pc:sldMkLst>
          <pc:docMk/>
          <pc:sldMk cId="0" sldId="260"/>
        </pc:sldMkLst>
      </pc:sldChg>
      <pc:sldChg chg="del">
        <pc:chgData name="Carrigan,Mary (EID)" userId="S::mary4@colostate.edu::c560c947-f119-4cbb-b388-d2d16fa749c5" providerId="AD" clId="Web-{31375D9C-3E70-476F-A87A-539055CA18E8}" dt="2020-08-10T19:26:38.990" v="39"/>
        <pc:sldMkLst>
          <pc:docMk/>
          <pc:sldMk cId="0" sldId="261"/>
        </pc:sldMkLst>
      </pc:sldChg>
      <pc:sldChg chg="modSp">
        <pc:chgData name="Carrigan,Mary (EID)" userId="S::mary4@colostate.edu::c560c947-f119-4cbb-b388-d2d16fa749c5" providerId="AD" clId="Web-{31375D9C-3E70-476F-A87A-539055CA18E8}" dt="2020-08-10T19:39:02.573" v="287" actId="20577"/>
        <pc:sldMkLst>
          <pc:docMk/>
          <pc:sldMk cId="0" sldId="262"/>
        </pc:sldMkLst>
        <pc:spChg chg="mod">
          <ac:chgData name="Carrigan,Mary (EID)" userId="S::mary4@colostate.edu::c560c947-f119-4cbb-b388-d2d16fa749c5" providerId="AD" clId="Web-{31375D9C-3E70-476F-A87A-539055CA18E8}" dt="2020-08-10T19:38:35.683" v="270" actId="20577"/>
          <ac:spMkLst>
            <pc:docMk/>
            <pc:sldMk cId="0" sldId="262"/>
            <ac:spMk id="223" creationId="{00000000-0000-0000-0000-000000000000}"/>
          </ac:spMkLst>
        </pc:spChg>
        <pc:spChg chg="mod">
          <ac:chgData name="Carrigan,Mary (EID)" userId="S::mary4@colostate.edu::c560c947-f119-4cbb-b388-d2d16fa749c5" providerId="AD" clId="Web-{31375D9C-3E70-476F-A87A-539055CA18E8}" dt="2020-08-10T19:39:02.573" v="287" actId="20577"/>
          <ac:spMkLst>
            <pc:docMk/>
            <pc:sldMk cId="0" sldId="262"/>
            <ac:spMk id="224" creationId="{00000000-0000-0000-0000-000000000000}"/>
          </ac:spMkLst>
        </pc:spChg>
      </pc:sldChg>
      <pc:sldChg chg="modSp new">
        <pc:chgData name="Carrigan,Mary (EID)" userId="S::mary4@colostate.edu::c560c947-f119-4cbb-b388-d2d16fa749c5" providerId="AD" clId="Web-{31375D9C-3E70-476F-A87A-539055CA18E8}" dt="2020-08-10T19:37:05.369" v="242" actId="20577"/>
        <pc:sldMkLst>
          <pc:docMk/>
          <pc:sldMk cId="3040132917" sldId="263"/>
        </pc:sldMkLst>
        <pc:spChg chg="mod">
          <ac:chgData name="Carrigan,Mary (EID)" userId="S::mary4@colostate.edu::c560c947-f119-4cbb-b388-d2d16fa749c5" providerId="AD" clId="Web-{31375D9C-3E70-476F-A87A-539055CA18E8}" dt="2020-08-10T19:36:10.525" v="156" actId="20577"/>
          <ac:spMkLst>
            <pc:docMk/>
            <pc:sldMk cId="3040132917" sldId="263"/>
            <ac:spMk id="2" creationId="{F3E1CB47-16D5-43A6-825C-19C1F4D9B60A}"/>
          </ac:spMkLst>
        </pc:spChg>
        <pc:spChg chg="mod">
          <ac:chgData name="Carrigan,Mary (EID)" userId="S::mary4@colostate.edu::c560c947-f119-4cbb-b388-d2d16fa749c5" providerId="AD" clId="Web-{31375D9C-3E70-476F-A87A-539055CA18E8}" dt="2020-08-10T19:37:05.369" v="242" actId="20577"/>
          <ac:spMkLst>
            <pc:docMk/>
            <pc:sldMk cId="3040132917" sldId="263"/>
            <ac:spMk id="3" creationId="{7E25034A-1AE6-488E-AF07-B2FC7C25FB3F}"/>
          </ac:spMkLst>
        </pc:spChg>
      </pc:sldChg>
    </pc:docChg>
  </pc:docChgLst>
  <pc:docChgLst>
    <pc:chgData name="Carrigan,Mary (EID)" userId="S::mary4@colostate.edu::c560c947-f119-4cbb-b388-d2d16fa749c5" providerId="AD" clId="Web-{0FE81125-D1B5-4291-8567-3F68C4A34610}"/>
    <pc:docChg chg="modSld">
      <pc:chgData name="Carrigan,Mary (EID)" userId="S::mary4@colostate.edu::c560c947-f119-4cbb-b388-d2d16fa749c5" providerId="AD" clId="Web-{0FE81125-D1B5-4291-8567-3F68C4A34610}" dt="2020-08-11T00:29:35.315" v="80"/>
      <pc:docMkLst>
        <pc:docMk/>
      </pc:docMkLst>
      <pc:sldChg chg="addSp delSp modSp">
        <pc:chgData name="Carrigan,Mary (EID)" userId="S::mary4@colostate.edu::c560c947-f119-4cbb-b388-d2d16fa749c5" providerId="AD" clId="Web-{0FE81125-D1B5-4291-8567-3F68C4A34610}" dt="2020-08-11T00:29:35.315" v="80"/>
        <pc:sldMkLst>
          <pc:docMk/>
          <pc:sldMk cId="3156477703" sldId="264"/>
        </pc:sldMkLst>
        <pc:spChg chg="add mod">
          <ac:chgData name="Carrigan,Mary (EID)" userId="S::mary4@colostate.edu::c560c947-f119-4cbb-b388-d2d16fa749c5" providerId="AD" clId="Web-{0FE81125-D1B5-4291-8567-3F68C4A34610}" dt="2020-08-11T00:26:58.739" v="3"/>
          <ac:spMkLst>
            <pc:docMk/>
            <pc:sldMk cId="3156477703" sldId="264"/>
            <ac:spMk id="7" creationId="{45ABD1E2-4E53-40FC-8C52-C7475CE77AFC}"/>
          </ac:spMkLst>
        </pc:spChg>
        <pc:graphicFrameChg chg="add del">
          <ac:chgData name="Carrigan,Mary (EID)" userId="S::mary4@colostate.edu::c560c947-f119-4cbb-b388-d2d16fa749c5" providerId="AD" clId="Web-{0FE81125-D1B5-4291-8567-3F68C4A34610}" dt="2020-08-11T00:27:05.364" v="4"/>
          <ac:graphicFrameMkLst>
            <pc:docMk/>
            <pc:sldMk cId="3156477703" sldId="264"/>
            <ac:graphicFrameMk id="4" creationId="{A436EA72-D013-4590-AE18-B9CF86772B73}"/>
          </ac:graphicFrameMkLst>
        </pc:graphicFrameChg>
        <pc:graphicFrameChg chg="add mod modGraphic">
          <ac:chgData name="Carrigan,Mary (EID)" userId="S::mary4@colostate.edu::c560c947-f119-4cbb-b388-d2d16fa749c5" providerId="AD" clId="Web-{0FE81125-D1B5-4291-8567-3F68C4A34610}" dt="2020-08-11T00:29:35.315" v="80"/>
          <ac:graphicFrameMkLst>
            <pc:docMk/>
            <pc:sldMk cId="3156477703" sldId="264"/>
            <ac:graphicFrameMk id="6" creationId="{D5291CA7-A35C-4BAE-A26C-380B91E8885C}"/>
          </ac:graphicFrameMkLst>
        </pc:graphicFrameChg>
      </pc:sldChg>
    </pc:docChg>
  </pc:docChgLst>
  <pc:docChgLst>
    <pc:chgData name="Masters,Rachel" userId="S::ramast1@colostate.edu::3e4ebb17-03ae-48f4-8868-38827e2e970d" providerId="AD" clId="Web-{FB835AA6-F6F3-4FEE-B330-2A8E3C5D88D3}"/>
    <pc:docChg chg="addSld modSld">
      <pc:chgData name="Masters,Rachel" userId="S::ramast1@colostate.edu::3e4ebb17-03ae-48f4-8868-38827e2e970d" providerId="AD" clId="Web-{FB835AA6-F6F3-4FEE-B330-2A8E3C5D88D3}" dt="2021-08-18T00:16:43.354" v="168" actId="20577"/>
      <pc:docMkLst>
        <pc:docMk/>
      </pc:docMkLst>
      <pc:sldChg chg="modSp">
        <pc:chgData name="Masters,Rachel" userId="S::ramast1@colostate.edu::3e4ebb17-03ae-48f4-8868-38827e2e970d" providerId="AD" clId="Web-{FB835AA6-F6F3-4FEE-B330-2A8E3C5D88D3}" dt="2021-08-18T00:09:10.555" v="12" actId="20577"/>
        <pc:sldMkLst>
          <pc:docMk/>
          <pc:sldMk cId="1936827569" sldId="268"/>
        </pc:sldMkLst>
        <pc:spChg chg="mod">
          <ac:chgData name="Masters,Rachel" userId="S::ramast1@colostate.edu::3e4ebb17-03ae-48f4-8868-38827e2e970d" providerId="AD" clId="Web-{FB835AA6-F6F3-4FEE-B330-2A8E3C5D88D3}" dt="2021-08-18T00:09:10.555" v="12" actId="20577"/>
          <ac:spMkLst>
            <pc:docMk/>
            <pc:sldMk cId="1936827569" sldId="268"/>
            <ac:spMk id="3" creationId="{AA18E7A3-82FB-4466-A74C-608B6450B611}"/>
          </ac:spMkLst>
        </pc:spChg>
      </pc:sldChg>
      <pc:sldChg chg="modSp">
        <pc:chgData name="Masters,Rachel" userId="S::ramast1@colostate.edu::3e4ebb17-03ae-48f4-8868-38827e2e970d" providerId="AD" clId="Web-{FB835AA6-F6F3-4FEE-B330-2A8E3C5D88D3}" dt="2021-08-18T00:12:09.634" v="53" actId="20577"/>
        <pc:sldMkLst>
          <pc:docMk/>
          <pc:sldMk cId="3051649536" sldId="278"/>
        </pc:sldMkLst>
        <pc:spChg chg="mod">
          <ac:chgData name="Masters,Rachel" userId="S::ramast1@colostate.edu::3e4ebb17-03ae-48f4-8868-38827e2e970d" providerId="AD" clId="Web-{FB835AA6-F6F3-4FEE-B330-2A8E3C5D88D3}" dt="2021-08-18T00:12:09.634" v="53" actId="20577"/>
          <ac:spMkLst>
            <pc:docMk/>
            <pc:sldMk cId="3051649536" sldId="278"/>
            <ac:spMk id="3" creationId="{D10EF8F2-04D1-438E-839F-14A85481CD84}"/>
          </ac:spMkLst>
        </pc:spChg>
      </pc:sldChg>
      <pc:sldChg chg="modSp">
        <pc:chgData name="Masters,Rachel" userId="S::ramast1@colostate.edu::3e4ebb17-03ae-48f4-8868-38827e2e970d" providerId="AD" clId="Web-{FB835AA6-F6F3-4FEE-B330-2A8E3C5D88D3}" dt="2021-08-18T00:10:44.493" v="26" actId="20577"/>
        <pc:sldMkLst>
          <pc:docMk/>
          <pc:sldMk cId="1892563297" sldId="289"/>
        </pc:sldMkLst>
        <pc:spChg chg="mod">
          <ac:chgData name="Masters,Rachel" userId="S::ramast1@colostate.edu::3e4ebb17-03ae-48f4-8868-38827e2e970d" providerId="AD" clId="Web-{FB835AA6-F6F3-4FEE-B330-2A8E3C5D88D3}" dt="2021-08-18T00:10:44.493" v="26" actId="20577"/>
          <ac:spMkLst>
            <pc:docMk/>
            <pc:sldMk cId="1892563297" sldId="289"/>
            <ac:spMk id="3" creationId="{B23AF886-FA40-4679-B4B2-F30CBAF25E18}"/>
          </ac:spMkLst>
        </pc:spChg>
      </pc:sldChg>
      <pc:sldChg chg="modSp add replId">
        <pc:chgData name="Masters,Rachel" userId="S::ramast1@colostate.edu::3e4ebb17-03ae-48f4-8868-38827e2e970d" providerId="AD" clId="Web-{FB835AA6-F6F3-4FEE-B330-2A8E3C5D88D3}" dt="2021-08-18T00:16:43.354" v="168" actId="20577"/>
        <pc:sldMkLst>
          <pc:docMk/>
          <pc:sldMk cId="3430135994" sldId="292"/>
        </pc:sldMkLst>
        <pc:spChg chg="mod">
          <ac:chgData name="Masters,Rachel" userId="S::ramast1@colostate.edu::3e4ebb17-03ae-48f4-8868-38827e2e970d" providerId="AD" clId="Web-{FB835AA6-F6F3-4FEE-B330-2A8E3C5D88D3}" dt="2021-08-18T00:14:49.525" v="58" actId="20577"/>
          <ac:spMkLst>
            <pc:docMk/>
            <pc:sldMk cId="3430135994" sldId="292"/>
            <ac:spMk id="223" creationId="{00000000-0000-0000-0000-000000000000}"/>
          </ac:spMkLst>
        </pc:spChg>
        <pc:spChg chg="mod">
          <ac:chgData name="Masters,Rachel" userId="S::ramast1@colostate.edu::3e4ebb17-03ae-48f4-8868-38827e2e970d" providerId="AD" clId="Web-{FB835AA6-F6F3-4FEE-B330-2A8E3C5D88D3}" dt="2021-08-18T00:16:43.354" v="168" actId="20577"/>
          <ac:spMkLst>
            <pc:docMk/>
            <pc:sldMk cId="3430135994" sldId="292"/>
            <ac:spMk id="224" creationId="{00000000-0000-0000-0000-000000000000}"/>
          </ac:spMkLst>
        </pc:spChg>
      </pc:sldChg>
    </pc:docChg>
  </pc:docChgLst>
  <pc:docChgLst>
    <pc:chgData name="Carrigan,Mary (EID)" userId="S::mary4@colostate.edu::c560c947-f119-4cbb-b388-d2d16fa749c5" providerId="AD" clId="Web-{5BCB830C-E041-44C3-B894-B4F4810A5BCB}"/>
    <pc:docChg chg="addSld modSld">
      <pc:chgData name="Carrigan,Mary (EID)" userId="S::mary4@colostate.edu::c560c947-f119-4cbb-b388-d2d16fa749c5" providerId="AD" clId="Web-{5BCB830C-E041-44C3-B894-B4F4810A5BCB}" dt="2020-08-10T20:27:17.701" v="206"/>
      <pc:docMkLst>
        <pc:docMk/>
      </pc:docMkLst>
      <pc:sldChg chg="modSp">
        <pc:chgData name="Carrigan,Mary (EID)" userId="S::mary4@colostate.edu::c560c947-f119-4cbb-b388-d2d16fa749c5" providerId="AD" clId="Web-{5BCB830C-E041-44C3-B894-B4F4810A5BCB}" dt="2020-08-10T20:19:49.701" v="17" actId="20577"/>
        <pc:sldMkLst>
          <pc:docMk/>
          <pc:sldMk cId="0" sldId="262"/>
        </pc:sldMkLst>
        <pc:spChg chg="mod">
          <ac:chgData name="Carrigan,Mary (EID)" userId="S::mary4@colostate.edu::c560c947-f119-4cbb-b388-d2d16fa749c5" providerId="AD" clId="Web-{5BCB830C-E041-44C3-B894-B4F4810A5BCB}" dt="2020-08-10T20:19:49.701" v="17" actId="20577"/>
          <ac:spMkLst>
            <pc:docMk/>
            <pc:sldMk cId="0" sldId="262"/>
            <ac:spMk id="224" creationId="{00000000-0000-0000-0000-000000000000}"/>
          </ac:spMkLst>
        </pc:spChg>
      </pc:sldChg>
      <pc:sldChg chg="modSp new">
        <pc:chgData name="Carrigan,Mary (EID)" userId="S::mary4@colostate.edu::c560c947-f119-4cbb-b388-d2d16fa749c5" providerId="AD" clId="Web-{5BCB830C-E041-44C3-B894-B4F4810A5BCB}" dt="2020-08-10T20:20:06.655" v="24" actId="20577"/>
        <pc:sldMkLst>
          <pc:docMk/>
          <pc:sldMk cId="3156477703" sldId="264"/>
        </pc:sldMkLst>
        <pc:spChg chg="mod">
          <ac:chgData name="Carrigan,Mary (EID)" userId="S::mary4@colostate.edu::c560c947-f119-4cbb-b388-d2d16fa749c5" providerId="AD" clId="Web-{5BCB830C-E041-44C3-B894-B4F4810A5BCB}" dt="2020-08-10T20:20:06.655" v="24" actId="20577"/>
          <ac:spMkLst>
            <pc:docMk/>
            <pc:sldMk cId="3156477703" sldId="264"/>
            <ac:spMk id="2" creationId="{43663219-3B7E-4591-8ACD-46276D0080A0}"/>
          </ac:spMkLst>
        </pc:spChg>
      </pc:sldChg>
      <pc:sldChg chg="delSp modSp new">
        <pc:chgData name="Carrigan,Mary (EID)" userId="S::mary4@colostate.edu::c560c947-f119-4cbb-b388-d2d16fa749c5" providerId="AD" clId="Web-{5BCB830C-E041-44C3-B894-B4F4810A5BCB}" dt="2020-08-10T20:20:56.029" v="38"/>
        <pc:sldMkLst>
          <pc:docMk/>
          <pc:sldMk cId="3881902799" sldId="265"/>
        </pc:sldMkLst>
        <pc:spChg chg="mod">
          <ac:chgData name="Carrigan,Mary (EID)" userId="S::mary4@colostate.edu::c560c947-f119-4cbb-b388-d2d16fa749c5" providerId="AD" clId="Web-{5BCB830C-E041-44C3-B894-B4F4810A5BCB}" dt="2020-08-10T20:20:30.811" v="37" actId="20577"/>
          <ac:spMkLst>
            <pc:docMk/>
            <pc:sldMk cId="3881902799" sldId="265"/>
            <ac:spMk id="2" creationId="{42D9CC34-D9CB-4C6F-A37A-273735F8460D}"/>
          </ac:spMkLst>
        </pc:spChg>
        <pc:spChg chg="del">
          <ac:chgData name="Carrigan,Mary (EID)" userId="S::mary4@colostate.edu::c560c947-f119-4cbb-b388-d2d16fa749c5" providerId="AD" clId="Web-{5BCB830C-E041-44C3-B894-B4F4810A5BCB}" dt="2020-08-10T20:20:56.029" v="38"/>
          <ac:spMkLst>
            <pc:docMk/>
            <pc:sldMk cId="3881902799" sldId="265"/>
            <ac:spMk id="3" creationId="{05225968-B433-4822-822F-1805FABF8CC2}"/>
          </ac:spMkLst>
        </pc:spChg>
      </pc:sldChg>
      <pc:sldChg chg="modSp new">
        <pc:chgData name="Carrigan,Mary (EID)" userId="S::mary4@colostate.edu::c560c947-f119-4cbb-b388-d2d16fa749c5" providerId="AD" clId="Web-{5BCB830C-E041-44C3-B894-B4F4810A5BCB}" dt="2020-08-10T20:24:13.858" v="189" actId="20577"/>
        <pc:sldMkLst>
          <pc:docMk/>
          <pc:sldMk cId="462234025" sldId="266"/>
        </pc:sldMkLst>
        <pc:spChg chg="mod">
          <ac:chgData name="Carrigan,Mary (EID)" userId="S::mary4@colostate.edu::c560c947-f119-4cbb-b388-d2d16fa749c5" providerId="AD" clId="Web-{5BCB830C-E041-44C3-B894-B4F4810A5BCB}" dt="2020-08-10T20:21:53.248" v="59" actId="20577"/>
          <ac:spMkLst>
            <pc:docMk/>
            <pc:sldMk cId="462234025" sldId="266"/>
            <ac:spMk id="2" creationId="{7E52ECFD-A731-45C9-A277-323A4955A8CC}"/>
          </ac:spMkLst>
        </pc:spChg>
        <pc:spChg chg="mod">
          <ac:chgData name="Carrigan,Mary (EID)" userId="S::mary4@colostate.edu::c560c947-f119-4cbb-b388-d2d16fa749c5" providerId="AD" clId="Web-{5BCB830C-E041-44C3-B894-B4F4810A5BCB}" dt="2020-08-10T20:24:13.858" v="189" actId="20577"/>
          <ac:spMkLst>
            <pc:docMk/>
            <pc:sldMk cId="462234025" sldId="266"/>
            <ac:spMk id="3" creationId="{1159C512-62EC-40E7-9237-C431D2945F3B}"/>
          </ac:spMkLst>
        </pc:spChg>
      </pc:sldChg>
      <pc:sldChg chg="delSp modSp new">
        <pc:chgData name="Carrigan,Mary (EID)" userId="S::mary4@colostate.edu::c560c947-f119-4cbb-b388-d2d16fa749c5" providerId="AD" clId="Web-{5BCB830C-E041-44C3-B894-B4F4810A5BCB}" dt="2020-08-10T20:27:17.701" v="206"/>
        <pc:sldMkLst>
          <pc:docMk/>
          <pc:sldMk cId="2902266197" sldId="267"/>
        </pc:sldMkLst>
        <pc:spChg chg="mod">
          <ac:chgData name="Carrigan,Mary (EID)" userId="S::mary4@colostate.edu::c560c947-f119-4cbb-b388-d2d16fa749c5" providerId="AD" clId="Web-{5BCB830C-E041-44C3-B894-B4F4810A5BCB}" dt="2020-08-10T20:27:14.811" v="205" actId="20577"/>
          <ac:spMkLst>
            <pc:docMk/>
            <pc:sldMk cId="2902266197" sldId="267"/>
            <ac:spMk id="2" creationId="{61F323ED-42E3-4365-B97C-715925BFB5D4}"/>
          </ac:spMkLst>
        </pc:spChg>
        <pc:spChg chg="del">
          <ac:chgData name="Carrigan,Mary (EID)" userId="S::mary4@colostate.edu::c560c947-f119-4cbb-b388-d2d16fa749c5" providerId="AD" clId="Web-{5BCB830C-E041-44C3-B894-B4F4810A5BCB}" dt="2020-08-10T20:27:17.701" v="206"/>
          <ac:spMkLst>
            <pc:docMk/>
            <pc:sldMk cId="2902266197" sldId="267"/>
            <ac:spMk id="3" creationId="{DD063259-3207-4A76-9E0B-84BD3D34FEE7}"/>
          </ac:spMkLst>
        </pc:spChg>
      </pc:sldChg>
    </pc:docChg>
  </pc:docChgLst>
  <pc:docChgLst>
    <pc:chgData name="Carrigan,Mary (EID)" userId="S::mary4@colostate.edu::c560c947-f119-4cbb-b388-d2d16fa749c5" providerId="AD" clId="Web-{BC56C519-94E7-42A3-82A4-9FFE66EF3442}"/>
    <pc:docChg chg="addSld delSld modSld">
      <pc:chgData name="Carrigan,Mary (EID)" userId="S::mary4@colostate.edu::c560c947-f119-4cbb-b388-d2d16fa749c5" providerId="AD" clId="Web-{BC56C519-94E7-42A3-82A4-9FFE66EF3442}" dt="2020-08-11T20:11:05.735" v="795" actId="20577"/>
      <pc:docMkLst>
        <pc:docMk/>
      </pc:docMkLst>
      <pc:sldChg chg="modSp">
        <pc:chgData name="Carrigan,Mary (EID)" userId="S::mary4@colostate.edu::c560c947-f119-4cbb-b388-d2d16fa749c5" providerId="AD" clId="Web-{BC56C519-94E7-42A3-82A4-9FFE66EF3442}" dt="2020-08-11T19:56:11.215" v="350" actId="20577"/>
        <pc:sldMkLst>
          <pc:docMk/>
          <pc:sldMk cId="2558289361" sldId="271"/>
        </pc:sldMkLst>
        <pc:spChg chg="mod">
          <ac:chgData name="Carrigan,Mary (EID)" userId="S::mary4@colostate.edu::c560c947-f119-4cbb-b388-d2d16fa749c5" providerId="AD" clId="Web-{BC56C519-94E7-42A3-82A4-9FFE66EF3442}" dt="2020-08-11T19:56:11.215" v="350" actId="20577"/>
          <ac:spMkLst>
            <pc:docMk/>
            <pc:sldMk cId="2558289361" sldId="271"/>
            <ac:spMk id="3" creationId="{4F8FF47C-845E-48CD-8C93-1EAC55E7968C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19:57:23.747" v="370" actId="20577"/>
        <pc:sldMkLst>
          <pc:docMk/>
          <pc:sldMk cId="3526376782" sldId="272"/>
        </pc:sldMkLst>
        <pc:spChg chg="mod">
          <ac:chgData name="Carrigan,Mary (EID)" userId="S::mary4@colostate.edu::c560c947-f119-4cbb-b388-d2d16fa749c5" providerId="AD" clId="Web-{BC56C519-94E7-42A3-82A4-9FFE66EF3442}" dt="2020-08-11T19:57:23.747" v="370" actId="20577"/>
          <ac:spMkLst>
            <pc:docMk/>
            <pc:sldMk cId="3526376782" sldId="272"/>
            <ac:spMk id="3" creationId="{2E517D7D-C777-454C-AC94-0DDED83CA053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19:57:15.419" v="366" actId="20577"/>
        <pc:sldMkLst>
          <pc:docMk/>
          <pc:sldMk cId="182234591" sldId="273"/>
        </pc:sldMkLst>
        <pc:spChg chg="mod">
          <ac:chgData name="Carrigan,Mary (EID)" userId="S::mary4@colostate.edu::c560c947-f119-4cbb-b388-d2d16fa749c5" providerId="AD" clId="Web-{BC56C519-94E7-42A3-82A4-9FFE66EF3442}" dt="2020-08-11T19:57:15.419" v="366" actId="20577"/>
          <ac:spMkLst>
            <pc:docMk/>
            <pc:sldMk cId="182234591" sldId="273"/>
            <ac:spMk id="3" creationId="{53283699-6C87-4592-8F1A-1D9F8B72E831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10:45.517" v="790" actId="20577"/>
        <pc:sldMkLst>
          <pc:docMk/>
          <pc:sldMk cId="1251681486" sldId="274"/>
        </pc:sldMkLst>
        <pc:spChg chg="mod">
          <ac:chgData name="Carrigan,Mary (EID)" userId="S::mary4@colostate.edu::c560c947-f119-4cbb-b388-d2d16fa749c5" providerId="AD" clId="Web-{BC56C519-94E7-42A3-82A4-9FFE66EF3442}" dt="2020-08-11T20:10:45.517" v="790" actId="20577"/>
          <ac:spMkLst>
            <pc:docMk/>
            <pc:sldMk cId="1251681486" sldId="274"/>
            <ac:spMk id="3" creationId="{A0A8CF65-6ACB-4A76-9ECE-B54067955B1D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10:56.860" v="793" actId="20577"/>
        <pc:sldMkLst>
          <pc:docMk/>
          <pc:sldMk cId="808615119" sldId="276"/>
        </pc:sldMkLst>
        <pc:spChg chg="mod">
          <ac:chgData name="Carrigan,Mary (EID)" userId="S::mary4@colostate.edu::c560c947-f119-4cbb-b388-d2d16fa749c5" providerId="AD" clId="Web-{BC56C519-94E7-42A3-82A4-9FFE66EF3442}" dt="2020-08-11T20:10:56.860" v="793" actId="20577"/>
          <ac:spMkLst>
            <pc:docMk/>
            <pc:sldMk cId="808615119" sldId="276"/>
            <ac:spMk id="3" creationId="{95A89A51-E71B-41DE-83FD-C3BB76053E8B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11:05.735" v="795" actId="20577"/>
        <pc:sldMkLst>
          <pc:docMk/>
          <pc:sldMk cId="3096951612" sldId="277"/>
        </pc:sldMkLst>
        <pc:spChg chg="mod">
          <ac:chgData name="Carrigan,Mary (EID)" userId="S::mary4@colostate.edu::c560c947-f119-4cbb-b388-d2d16fa749c5" providerId="AD" clId="Web-{BC56C519-94E7-42A3-82A4-9FFE66EF3442}" dt="2020-08-11T20:11:05.735" v="795" actId="20577"/>
          <ac:spMkLst>
            <pc:docMk/>
            <pc:sldMk cId="3096951612" sldId="277"/>
            <ac:spMk id="3" creationId="{3B089699-4F20-44E7-934B-4624B3494679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00:04.232" v="389" actId="20577"/>
        <pc:sldMkLst>
          <pc:docMk/>
          <pc:sldMk cId="3051649536" sldId="278"/>
        </pc:sldMkLst>
        <pc:spChg chg="mod">
          <ac:chgData name="Carrigan,Mary (EID)" userId="S::mary4@colostate.edu::c560c947-f119-4cbb-b388-d2d16fa749c5" providerId="AD" clId="Web-{BC56C519-94E7-42A3-82A4-9FFE66EF3442}" dt="2020-08-11T20:00:04.232" v="389" actId="20577"/>
          <ac:spMkLst>
            <pc:docMk/>
            <pc:sldMk cId="3051649536" sldId="278"/>
            <ac:spMk id="3" creationId="{D10EF8F2-04D1-438E-839F-14A85481CD84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08:47.657" v="751" actId="20577"/>
        <pc:sldMkLst>
          <pc:docMk/>
          <pc:sldMk cId="2285353065" sldId="283"/>
        </pc:sldMkLst>
        <pc:spChg chg="mod">
          <ac:chgData name="Carrigan,Mary (EID)" userId="S::mary4@colostate.edu::c560c947-f119-4cbb-b388-d2d16fa749c5" providerId="AD" clId="Web-{BC56C519-94E7-42A3-82A4-9FFE66EF3442}" dt="2020-08-11T20:08:47.657" v="751" actId="20577"/>
          <ac:spMkLst>
            <pc:docMk/>
            <pc:sldMk cId="2285353065" sldId="283"/>
            <ac:spMk id="2" creationId="{53A54307-A9F0-4237-892F-EF8055433967}"/>
          </ac:spMkLst>
        </pc:spChg>
      </pc:sldChg>
      <pc:sldChg chg="modSp">
        <pc:chgData name="Carrigan,Mary (EID)" userId="S::mary4@colostate.edu::c560c947-f119-4cbb-b388-d2d16fa749c5" providerId="AD" clId="Web-{BC56C519-94E7-42A3-82A4-9FFE66EF3442}" dt="2020-08-11T20:08:12.953" v="746" actId="1076"/>
        <pc:sldMkLst>
          <pc:docMk/>
          <pc:sldMk cId="2944037603" sldId="284"/>
        </pc:sldMkLst>
        <pc:spChg chg="mod">
          <ac:chgData name="Carrigan,Mary (EID)" userId="S::mary4@colostate.edu::c560c947-f119-4cbb-b388-d2d16fa749c5" providerId="AD" clId="Web-{BC56C519-94E7-42A3-82A4-9FFE66EF3442}" dt="2020-08-11T20:03:59.515" v="626" actId="20577"/>
          <ac:spMkLst>
            <pc:docMk/>
            <pc:sldMk cId="2944037603" sldId="284"/>
            <ac:spMk id="2" creationId="{CF4EB5F8-BABC-4D65-8B25-C3FDAB8DA5D0}"/>
          </ac:spMkLst>
        </pc:spChg>
        <pc:spChg chg="mod">
          <ac:chgData name="Carrigan,Mary (EID)" userId="S::mary4@colostate.edu::c560c947-f119-4cbb-b388-d2d16fa749c5" providerId="AD" clId="Web-{BC56C519-94E7-42A3-82A4-9FFE66EF3442}" dt="2020-08-11T20:08:12.953" v="746" actId="1076"/>
          <ac:spMkLst>
            <pc:docMk/>
            <pc:sldMk cId="2944037603" sldId="284"/>
            <ac:spMk id="3" creationId="{26179935-2D68-4830-A303-32F91F7ACB4D}"/>
          </ac:spMkLst>
        </pc:spChg>
      </pc:sldChg>
      <pc:sldChg chg="modSp new">
        <pc:chgData name="Carrigan,Mary (EID)" userId="S::mary4@colostate.edu::c560c947-f119-4cbb-b388-d2d16fa749c5" providerId="AD" clId="Web-{BC56C519-94E7-42A3-82A4-9FFE66EF3442}" dt="2020-08-11T19:46:20.619" v="105" actId="20577"/>
        <pc:sldMkLst>
          <pc:docMk/>
          <pc:sldMk cId="1273954606" sldId="285"/>
        </pc:sldMkLst>
        <pc:spChg chg="mod">
          <ac:chgData name="Carrigan,Mary (EID)" userId="S::mary4@colostate.edu::c560c947-f119-4cbb-b388-d2d16fa749c5" providerId="AD" clId="Web-{BC56C519-94E7-42A3-82A4-9FFE66EF3442}" dt="2020-08-11T19:46:20.619" v="105" actId="20577"/>
          <ac:spMkLst>
            <pc:docMk/>
            <pc:sldMk cId="1273954606" sldId="285"/>
            <ac:spMk id="2" creationId="{ACF9650C-9897-42DE-80E5-633ECBB181B5}"/>
          </ac:spMkLst>
        </pc:spChg>
      </pc:sldChg>
      <pc:sldChg chg="modSp new">
        <pc:chgData name="Carrigan,Mary (EID)" userId="S::mary4@colostate.edu::c560c947-f119-4cbb-b388-d2d16fa749c5" providerId="AD" clId="Web-{BC56C519-94E7-42A3-82A4-9FFE66EF3442}" dt="2020-08-11T19:47:12.604" v="125" actId="20577"/>
        <pc:sldMkLst>
          <pc:docMk/>
          <pc:sldMk cId="3354987182" sldId="286"/>
        </pc:sldMkLst>
        <pc:spChg chg="mod">
          <ac:chgData name="Carrigan,Mary (EID)" userId="S::mary4@colostate.edu::c560c947-f119-4cbb-b388-d2d16fa749c5" providerId="AD" clId="Web-{BC56C519-94E7-42A3-82A4-9FFE66EF3442}" dt="2020-08-11T19:46:31.478" v="115" actId="20577"/>
          <ac:spMkLst>
            <pc:docMk/>
            <pc:sldMk cId="3354987182" sldId="286"/>
            <ac:spMk id="2" creationId="{42A10942-01A8-4EA7-96F6-EECAB40CE0DC}"/>
          </ac:spMkLst>
        </pc:spChg>
        <pc:spChg chg="mod">
          <ac:chgData name="Carrigan,Mary (EID)" userId="S::mary4@colostate.edu::c560c947-f119-4cbb-b388-d2d16fa749c5" providerId="AD" clId="Web-{BC56C519-94E7-42A3-82A4-9FFE66EF3442}" dt="2020-08-11T19:47:12.604" v="125" actId="20577"/>
          <ac:spMkLst>
            <pc:docMk/>
            <pc:sldMk cId="3354987182" sldId="286"/>
            <ac:spMk id="3" creationId="{BE585C12-1256-4651-8CF8-4734A5C5C3EB}"/>
          </ac:spMkLst>
        </pc:spChg>
      </pc:sldChg>
      <pc:sldChg chg="modSp new">
        <pc:chgData name="Carrigan,Mary (EID)" userId="S::mary4@colostate.edu::c560c947-f119-4cbb-b388-d2d16fa749c5" providerId="AD" clId="Web-{BC56C519-94E7-42A3-82A4-9FFE66EF3442}" dt="2020-08-11T19:53:21.465" v="296" actId="20577"/>
        <pc:sldMkLst>
          <pc:docMk/>
          <pc:sldMk cId="3366610252" sldId="287"/>
        </pc:sldMkLst>
        <pc:spChg chg="mod">
          <ac:chgData name="Carrigan,Mary (EID)" userId="S::mary4@colostate.edu::c560c947-f119-4cbb-b388-d2d16fa749c5" providerId="AD" clId="Web-{BC56C519-94E7-42A3-82A4-9FFE66EF3442}" dt="2020-08-11T19:47:29.854" v="133" actId="20577"/>
          <ac:spMkLst>
            <pc:docMk/>
            <pc:sldMk cId="3366610252" sldId="287"/>
            <ac:spMk id="2" creationId="{0C1FC52B-1C08-41E4-93A7-817F0145D762}"/>
          </ac:spMkLst>
        </pc:spChg>
        <pc:spChg chg="mod">
          <ac:chgData name="Carrigan,Mary (EID)" userId="S::mary4@colostate.edu::c560c947-f119-4cbb-b388-d2d16fa749c5" providerId="AD" clId="Web-{BC56C519-94E7-42A3-82A4-9FFE66EF3442}" dt="2020-08-11T19:53:21.465" v="296" actId="20577"/>
          <ac:spMkLst>
            <pc:docMk/>
            <pc:sldMk cId="3366610252" sldId="287"/>
            <ac:spMk id="3" creationId="{5EECDEE7-9ADF-46F3-B53D-DEF3489D7F22}"/>
          </ac:spMkLst>
        </pc:spChg>
      </pc:sldChg>
      <pc:sldChg chg="modSp new del">
        <pc:chgData name="Carrigan,Mary (EID)" userId="S::mary4@colostate.edu::c560c947-f119-4cbb-b388-d2d16fa749c5" providerId="AD" clId="Web-{BC56C519-94E7-42A3-82A4-9FFE66EF3442}" dt="2020-08-11T19:56:14.700" v="351"/>
        <pc:sldMkLst>
          <pc:docMk/>
          <pc:sldMk cId="2185311774" sldId="288"/>
        </pc:sldMkLst>
        <pc:spChg chg="mod">
          <ac:chgData name="Carrigan,Mary (EID)" userId="S::mary4@colostate.edu::c560c947-f119-4cbb-b388-d2d16fa749c5" providerId="AD" clId="Web-{BC56C519-94E7-42A3-82A4-9FFE66EF3442}" dt="2020-08-11T19:54:01.652" v="305" actId="20577"/>
          <ac:spMkLst>
            <pc:docMk/>
            <pc:sldMk cId="2185311774" sldId="288"/>
            <ac:spMk id="2" creationId="{C84EC789-C693-4CB2-B838-258993BDA455}"/>
          </ac:spMkLst>
        </pc:spChg>
        <pc:spChg chg="mod">
          <ac:chgData name="Carrigan,Mary (EID)" userId="S::mary4@colostate.edu::c560c947-f119-4cbb-b388-d2d16fa749c5" providerId="AD" clId="Web-{BC56C519-94E7-42A3-82A4-9FFE66EF3442}" dt="2020-08-11T19:54:07.965" v="308" actId="20577"/>
          <ac:spMkLst>
            <pc:docMk/>
            <pc:sldMk cId="2185311774" sldId="288"/>
            <ac:spMk id="3" creationId="{C93B6931-26C8-494A-AA1D-CDED7EF198C8}"/>
          </ac:spMkLst>
        </pc:spChg>
      </pc:sldChg>
    </pc:docChg>
  </pc:docChgLst>
  <pc:docChgLst>
    <pc:chgData name="Gabel,Terryn" userId="S::tng24@colostate.edu::c449ddc3-63b1-45a3-8109-725b18334221" providerId="AD" clId="Web-{3213507E-311A-47B8-9CDF-EC036E986AD6}"/>
    <pc:docChg chg="modSld">
      <pc:chgData name="Gabel,Terryn" userId="S::tng24@colostate.edu::c449ddc3-63b1-45a3-8109-725b18334221" providerId="AD" clId="Web-{3213507E-311A-47B8-9CDF-EC036E986AD6}" dt="2021-08-18T03:08:38.197" v="242" actId="20577"/>
      <pc:docMkLst>
        <pc:docMk/>
      </pc:docMkLst>
      <pc:sldChg chg="modSp">
        <pc:chgData name="Gabel,Terryn" userId="S::tng24@colostate.edu::c449ddc3-63b1-45a3-8109-725b18334221" providerId="AD" clId="Web-{3213507E-311A-47B8-9CDF-EC036E986AD6}" dt="2021-08-18T02:58:49.612" v="112" actId="14100"/>
        <pc:sldMkLst>
          <pc:docMk/>
          <pc:sldMk cId="3040132917" sldId="263"/>
        </pc:sldMkLst>
        <pc:spChg chg="mod">
          <ac:chgData name="Gabel,Terryn" userId="S::tng24@colostate.edu::c449ddc3-63b1-45a3-8109-725b18334221" providerId="AD" clId="Web-{3213507E-311A-47B8-9CDF-EC036E986AD6}" dt="2021-08-18T02:58:49.612" v="112" actId="14100"/>
          <ac:spMkLst>
            <pc:docMk/>
            <pc:sldMk cId="3040132917" sldId="263"/>
            <ac:spMk id="3" creationId="{7E25034A-1AE6-488E-AF07-B2FC7C25FB3F}"/>
          </ac:spMkLst>
        </pc:spChg>
        <pc:spChg chg="mod">
          <ac:chgData name="Gabel,Terryn" userId="S::tng24@colostate.edu::c449ddc3-63b1-45a3-8109-725b18334221" providerId="AD" clId="Web-{3213507E-311A-47B8-9CDF-EC036E986AD6}" dt="2021-08-18T02:58:47.534" v="111" actId="20577"/>
          <ac:spMkLst>
            <pc:docMk/>
            <pc:sldMk cId="3040132917" sldId="263"/>
            <ac:spMk id="6" creationId="{9998DBA9-72A0-4684-BC11-31F86F4C2850}"/>
          </ac:spMkLst>
        </pc:spChg>
      </pc:sldChg>
      <pc:sldChg chg="modSp">
        <pc:chgData name="Gabel,Terryn" userId="S::tng24@colostate.edu::c449ddc3-63b1-45a3-8109-725b18334221" providerId="AD" clId="Web-{3213507E-311A-47B8-9CDF-EC036E986AD6}" dt="2021-08-18T03:04:10.896" v="224" actId="20577"/>
        <pc:sldMkLst>
          <pc:docMk/>
          <pc:sldMk cId="1936827569" sldId="268"/>
        </pc:sldMkLst>
        <pc:spChg chg="mod">
          <ac:chgData name="Gabel,Terryn" userId="S::tng24@colostate.edu::c449ddc3-63b1-45a3-8109-725b18334221" providerId="AD" clId="Web-{3213507E-311A-47B8-9CDF-EC036E986AD6}" dt="2021-08-18T03:04:10.896" v="224" actId="20577"/>
          <ac:spMkLst>
            <pc:docMk/>
            <pc:sldMk cId="1936827569" sldId="268"/>
            <ac:spMk id="3" creationId="{AA18E7A3-82FB-4466-A74C-608B6450B611}"/>
          </ac:spMkLst>
        </pc:spChg>
      </pc:sldChg>
      <pc:sldChg chg="modSp">
        <pc:chgData name="Gabel,Terryn" userId="S::tng24@colostate.edu::c449ddc3-63b1-45a3-8109-725b18334221" providerId="AD" clId="Web-{3213507E-311A-47B8-9CDF-EC036E986AD6}" dt="2021-08-18T03:04:46.318" v="225" actId="20577"/>
        <pc:sldMkLst>
          <pc:docMk/>
          <pc:sldMk cId="3729890194" sldId="270"/>
        </pc:sldMkLst>
        <pc:spChg chg="mod">
          <ac:chgData name="Gabel,Terryn" userId="S::tng24@colostate.edu::c449ddc3-63b1-45a3-8109-725b18334221" providerId="AD" clId="Web-{3213507E-311A-47B8-9CDF-EC036E986AD6}" dt="2021-08-18T03:04:46.318" v="225" actId="20577"/>
          <ac:spMkLst>
            <pc:docMk/>
            <pc:sldMk cId="3729890194" sldId="270"/>
            <ac:spMk id="3" creationId="{279AFDA0-C94F-4A86-98D1-A3C5878B95A7}"/>
          </ac:spMkLst>
        </pc:spChg>
      </pc:sldChg>
      <pc:sldChg chg="modSp">
        <pc:chgData name="Gabel,Terryn" userId="S::tng24@colostate.edu::c449ddc3-63b1-45a3-8109-725b18334221" providerId="AD" clId="Web-{3213507E-311A-47B8-9CDF-EC036E986AD6}" dt="2021-08-18T03:07:30.478" v="227" actId="20577"/>
        <pc:sldMkLst>
          <pc:docMk/>
          <pc:sldMk cId="3051649536" sldId="278"/>
        </pc:sldMkLst>
        <pc:spChg chg="mod">
          <ac:chgData name="Gabel,Terryn" userId="S::tng24@colostate.edu::c449ddc3-63b1-45a3-8109-725b18334221" providerId="AD" clId="Web-{3213507E-311A-47B8-9CDF-EC036E986AD6}" dt="2021-08-18T03:07:30.478" v="227" actId="20577"/>
          <ac:spMkLst>
            <pc:docMk/>
            <pc:sldMk cId="3051649536" sldId="278"/>
            <ac:spMk id="3" creationId="{D10EF8F2-04D1-438E-839F-14A85481CD84}"/>
          </ac:spMkLst>
        </pc:spChg>
      </pc:sldChg>
      <pc:sldChg chg="addSp delSp modSp">
        <pc:chgData name="Gabel,Terryn" userId="S::tng24@colostate.edu::c449ddc3-63b1-45a3-8109-725b18334221" providerId="AD" clId="Web-{3213507E-311A-47B8-9CDF-EC036E986AD6}" dt="2021-08-18T03:08:38.197" v="242" actId="20577"/>
        <pc:sldMkLst>
          <pc:docMk/>
          <pc:sldMk cId="2320032563" sldId="291"/>
        </pc:sldMkLst>
        <pc:spChg chg="mod">
          <ac:chgData name="Gabel,Terryn" userId="S::tng24@colostate.edu::c449ddc3-63b1-45a3-8109-725b18334221" providerId="AD" clId="Web-{3213507E-311A-47B8-9CDF-EC036E986AD6}" dt="2021-08-18T03:08:38.197" v="242" actId="20577"/>
          <ac:spMkLst>
            <pc:docMk/>
            <pc:sldMk cId="2320032563" sldId="291"/>
            <ac:spMk id="8" creationId="{C7603179-0D2D-4CD9-9CD5-F5560DC8E8F3}"/>
          </ac:spMkLst>
        </pc:spChg>
        <pc:spChg chg="add del mod">
          <ac:chgData name="Gabel,Terryn" userId="S::tng24@colostate.edu::c449ddc3-63b1-45a3-8109-725b18334221" providerId="AD" clId="Web-{3213507E-311A-47B8-9CDF-EC036E986AD6}" dt="2021-08-18T03:08:22.181" v="235" actId="20577"/>
          <ac:spMkLst>
            <pc:docMk/>
            <pc:sldMk cId="2320032563" sldId="291"/>
            <ac:spMk id="9" creationId="{2FE22CC3-2818-4CB3-B977-B6E91E539795}"/>
          </ac:spMkLst>
        </pc:spChg>
      </pc:sldChg>
      <pc:sldChg chg="modSp">
        <pc:chgData name="Gabel,Terryn" userId="S::tng24@colostate.edu::c449ddc3-63b1-45a3-8109-725b18334221" providerId="AD" clId="Web-{3213507E-311A-47B8-9CDF-EC036E986AD6}" dt="2021-08-18T03:03:35.099" v="221" actId="20577"/>
        <pc:sldMkLst>
          <pc:docMk/>
          <pc:sldMk cId="3430135994" sldId="292"/>
        </pc:sldMkLst>
        <pc:spChg chg="mod">
          <ac:chgData name="Gabel,Terryn" userId="S::tng24@colostate.edu::c449ddc3-63b1-45a3-8109-725b18334221" providerId="AD" clId="Web-{3213507E-311A-47B8-9CDF-EC036E986AD6}" dt="2021-08-18T03:02:18.550" v="181" actId="1076"/>
          <ac:spMkLst>
            <pc:docMk/>
            <pc:sldMk cId="3430135994" sldId="292"/>
            <ac:spMk id="223" creationId="{00000000-0000-0000-0000-000000000000}"/>
          </ac:spMkLst>
        </pc:spChg>
        <pc:spChg chg="mod">
          <ac:chgData name="Gabel,Terryn" userId="S::tng24@colostate.edu::c449ddc3-63b1-45a3-8109-725b18334221" providerId="AD" clId="Web-{3213507E-311A-47B8-9CDF-EC036E986AD6}" dt="2021-08-18T03:03:35.099" v="221" actId="20577"/>
          <ac:spMkLst>
            <pc:docMk/>
            <pc:sldMk cId="3430135994" sldId="292"/>
            <ac:spMk id="224" creationId="{00000000-0000-0000-0000-000000000000}"/>
          </ac:spMkLst>
        </pc:spChg>
      </pc:sldChg>
    </pc:docChg>
  </pc:docChgLst>
  <pc:docChgLst>
    <pc:chgData name="Carrigan,Mary (EID)" userId="S::mary4@colostate.edu::c560c947-f119-4cbb-b388-d2d16fa749c5" providerId="AD" clId="Web-{F0FF7F8B-3E89-4AD3-8749-A82939E79503}"/>
    <pc:docChg chg="modSld">
      <pc:chgData name="Carrigan,Mary (EID)" userId="S::mary4@colostate.edu::c560c947-f119-4cbb-b388-d2d16fa749c5" providerId="AD" clId="Web-{F0FF7F8B-3E89-4AD3-8749-A82939E79503}" dt="2020-08-11T00:26:00.773" v="16"/>
      <pc:docMkLst>
        <pc:docMk/>
      </pc:docMkLst>
      <pc:sldChg chg="addSp delSp modSp">
        <pc:chgData name="Carrigan,Mary (EID)" userId="S::mary4@colostate.edu::c560c947-f119-4cbb-b388-d2d16fa749c5" providerId="AD" clId="Web-{F0FF7F8B-3E89-4AD3-8749-A82939E79503}" dt="2020-08-11T00:26:00.773" v="16"/>
        <pc:sldMkLst>
          <pc:docMk/>
          <pc:sldMk cId="3156477703" sldId="264"/>
        </pc:sldMkLst>
        <pc:spChg chg="mod">
          <ac:chgData name="Carrigan,Mary (EID)" userId="S::mary4@colostate.edu::c560c947-f119-4cbb-b388-d2d16fa749c5" providerId="AD" clId="Web-{F0FF7F8B-3E89-4AD3-8749-A82939E79503}" dt="2020-08-11T00:24:50.555" v="0" actId="14100"/>
          <ac:spMkLst>
            <pc:docMk/>
            <pc:sldMk cId="3156477703" sldId="264"/>
            <ac:spMk id="3" creationId="{7E22A509-54CF-4791-BD85-862395DB3738}"/>
          </ac:spMkLst>
        </pc:spChg>
        <pc:spChg chg="add del mod">
          <ac:chgData name="Carrigan,Mary (EID)" userId="S::mary4@colostate.edu::c560c947-f119-4cbb-b388-d2d16fa749c5" providerId="AD" clId="Web-{F0FF7F8B-3E89-4AD3-8749-A82939E79503}" dt="2020-08-11T00:25:19.680" v="11"/>
          <ac:spMkLst>
            <pc:docMk/>
            <pc:sldMk cId="3156477703" sldId="264"/>
            <ac:spMk id="7" creationId="{E473AAA8-46EC-4506-94A2-0338971BE808}"/>
          </ac:spMkLst>
        </pc:spChg>
        <pc:spChg chg="add">
          <ac:chgData name="Carrigan,Mary (EID)" userId="S::mary4@colostate.edu::c560c947-f119-4cbb-b388-d2d16fa749c5" providerId="AD" clId="Web-{F0FF7F8B-3E89-4AD3-8749-A82939E79503}" dt="2020-08-11T00:25:25.336" v="13"/>
          <ac:spMkLst>
            <pc:docMk/>
            <pc:sldMk cId="3156477703" sldId="264"/>
            <ac:spMk id="8" creationId="{4F63F080-E771-482C-9B3C-ED8DAA509F47}"/>
          </ac:spMkLst>
        </pc:spChg>
        <pc:spChg chg="add del">
          <ac:chgData name="Carrigan,Mary (EID)" userId="S::mary4@colostate.edu::c560c947-f119-4cbb-b388-d2d16fa749c5" providerId="AD" clId="Web-{F0FF7F8B-3E89-4AD3-8749-A82939E79503}" dt="2020-08-11T00:25:33.898" v="15"/>
          <ac:spMkLst>
            <pc:docMk/>
            <pc:sldMk cId="3156477703" sldId="264"/>
            <ac:spMk id="9" creationId="{4F63F080-E771-482C-9B3C-ED8DAA509F47}"/>
          </ac:spMkLst>
        </pc:spChg>
        <pc:graphicFrameChg chg="add del mod modGraphic">
          <ac:chgData name="Carrigan,Mary (EID)" userId="S::mary4@colostate.edu::c560c947-f119-4cbb-b388-d2d16fa749c5" providerId="AD" clId="Web-{F0FF7F8B-3E89-4AD3-8749-A82939E79503}" dt="2020-08-11T00:26:00.773" v="16"/>
          <ac:graphicFrameMkLst>
            <pc:docMk/>
            <pc:sldMk cId="3156477703" sldId="264"/>
            <ac:graphicFrameMk id="4" creationId="{2D909258-4F25-412C-85BF-DF8DA40D3C43}"/>
          </ac:graphicFrameMkLst>
        </pc:graphicFrameChg>
        <pc:graphicFrameChg chg="add del mod">
          <ac:chgData name="Carrigan,Mary (EID)" userId="S::mary4@colostate.edu::c560c947-f119-4cbb-b388-d2d16fa749c5" providerId="AD" clId="Web-{F0FF7F8B-3E89-4AD3-8749-A82939E79503}" dt="2020-08-11T00:25:19.680" v="12"/>
          <ac:graphicFrameMkLst>
            <pc:docMk/>
            <pc:sldMk cId="3156477703" sldId="264"/>
            <ac:graphicFrameMk id="6" creationId="{B658C473-78CA-4D82-9D72-C2FB6B010157}"/>
          </ac:graphicFrameMkLst>
        </pc:graphicFrameChg>
      </pc:sldChg>
    </pc:docChg>
  </pc:docChgLst>
  <pc:docChgLst>
    <pc:chgData name="Lionelle,Albert" userId="S::lionelle@colostate.edu::2b1510fd-e4a5-45fd-8d28-76b16dece92f" providerId="AD" clId="Web-{7EE86767-9543-47D6-BCC9-F0C0FA6FE094}"/>
    <pc:docChg chg="addSld modSld sldOrd">
      <pc:chgData name="Lionelle,Albert" userId="S::lionelle@colostate.edu::2b1510fd-e4a5-45fd-8d28-76b16dece92f" providerId="AD" clId="Web-{7EE86767-9543-47D6-BCC9-F0C0FA6FE094}" dt="2021-08-19T20:04:15.339" v="120" actId="20577"/>
      <pc:docMkLst>
        <pc:docMk/>
      </pc:docMkLst>
      <pc:sldChg chg="modSp">
        <pc:chgData name="Lionelle,Albert" userId="S::lionelle@colostate.edu::2b1510fd-e4a5-45fd-8d28-76b16dece92f" providerId="AD" clId="Web-{7EE86767-9543-47D6-BCC9-F0C0FA6FE094}" dt="2021-08-19T20:04:15.339" v="120" actId="20577"/>
        <pc:sldMkLst>
          <pc:docMk/>
          <pc:sldMk cId="2193135628" sldId="269"/>
        </pc:sldMkLst>
        <pc:spChg chg="mod">
          <ac:chgData name="Lionelle,Albert" userId="S::lionelle@colostate.edu::2b1510fd-e4a5-45fd-8d28-76b16dece92f" providerId="AD" clId="Web-{7EE86767-9543-47D6-BCC9-F0C0FA6FE094}" dt="2021-08-19T19:58:05.775" v="10" actId="20577"/>
          <ac:spMkLst>
            <pc:docMk/>
            <pc:sldMk cId="2193135628" sldId="269"/>
            <ac:spMk id="2" creationId="{52069E07-9C58-4F3B-B6E2-6F9B01DB1DC7}"/>
          </ac:spMkLst>
        </pc:spChg>
        <pc:spChg chg="mod">
          <ac:chgData name="Lionelle,Albert" userId="S::lionelle@colostate.edu::2b1510fd-e4a5-45fd-8d28-76b16dece92f" providerId="AD" clId="Web-{7EE86767-9543-47D6-BCC9-F0C0FA6FE094}" dt="2021-08-19T20:04:15.339" v="120" actId="20577"/>
          <ac:spMkLst>
            <pc:docMk/>
            <pc:sldMk cId="2193135628" sldId="269"/>
            <ac:spMk id="3" creationId="{7DBABB33-709C-4F8D-98F1-2E7B6EC71E3E}"/>
          </ac:spMkLst>
        </pc:spChg>
      </pc:sldChg>
      <pc:sldChg chg="modSp">
        <pc:chgData name="Lionelle,Albert" userId="S::lionelle@colostate.edu::2b1510fd-e4a5-45fd-8d28-76b16dece92f" providerId="AD" clId="Web-{7EE86767-9543-47D6-BCC9-F0C0FA6FE094}" dt="2021-08-19T19:56:13.243" v="1"/>
        <pc:sldMkLst>
          <pc:docMk/>
          <pc:sldMk cId="1856170697" sldId="290"/>
        </pc:sldMkLst>
        <pc:graphicFrameChg chg="mod modGraphic">
          <ac:chgData name="Lionelle,Albert" userId="S::lionelle@colostate.edu::2b1510fd-e4a5-45fd-8d28-76b16dece92f" providerId="AD" clId="Web-{7EE86767-9543-47D6-BCC9-F0C0FA6FE094}" dt="2021-08-19T19:56:13.243" v="1"/>
          <ac:graphicFrameMkLst>
            <pc:docMk/>
            <pc:sldMk cId="1856170697" sldId="290"/>
            <ac:graphicFrameMk id="5" creationId="{B6792A78-781B-44F1-BE94-B7C4601C3211}"/>
          </ac:graphicFrameMkLst>
        </pc:graphicFrameChg>
      </pc:sldChg>
      <pc:sldChg chg="addSp delSp modSp new mod ord modClrScheme chgLayout">
        <pc:chgData name="Lionelle,Albert" userId="S::lionelle@colostate.edu::2b1510fd-e4a5-45fd-8d28-76b16dece92f" providerId="AD" clId="Web-{7EE86767-9543-47D6-BCC9-F0C0FA6FE094}" dt="2021-08-19T20:03:21.526" v="102" actId="1076"/>
        <pc:sldMkLst>
          <pc:docMk/>
          <pc:sldMk cId="509861563" sldId="293"/>
        </pc:sldMkLst>
        <pc:spChg chg="del mod ord">
          <ac:chgData name="Lionelle,Albert" userId="S::lionelle@colostate.edu::2b1510fd-e4a5-45fd-8d28-76b16dece92f" providerId="AD" clId="Web-{7EE86767-9543-47D6-BCC9-F0C0FA6FE094}" dt="2021-08-19T20:00:59.963" v="84"/>
          <ac:spMkLst>
            <pc:docMk/>
            <pc:sldMk cId="509861563" sldId="293"/>
            <ac:spMk id="2" creationId="{4B6BB041-9F7B-4BEE-8683-D5F37CF4376E}"/>
          </ac:spMkLst>
        </pc:spChg>
        <pc:spChg chg="del">
          <ac:chgData name="Lionelle,Albert" userId="S::lionelle@colostate.edu::2b1510fd-e4a5-45fd-8d28-76b16dece92f" providerId="AD" clId="Web-{7EE86767-9543-47D6-BCC9-F0C0FA6FE094}" dt="2021-08-19T19:59:15.338" v="46"/>
          <ac:spMkLst>
            <pc:docMk/>
            <pc:sldMk cId="509861563" sldId="293"/>
            <ac:spMk id="3" creationId="{BB935883-2D13-4CA7-852E-EC79B6F25991}"/>
          </ac:spMkLst>
        </pc:spChg>
        <pc:spChg chg="add mod ord">
          <ac:chgData name="Lionelle,Albert" userId="S::lionelle@colostate.edu::2b1510fd-e4a5-45fd-8d28-76b16dece92f" providerId="AD" clId="Web-{7EE86767-9543-47D6-BCC9-F0C0FA6FE094}" dt="2021-08-19T20:00:29.197" v="82" actId="20577"/>
          <ac:spMkLst>
            <pc:docMk/>
            <pc:sldMk cId="509861563" sldId="293"/>
            <ac:spMk id="4" creationId="{05604BAA-5DB2-41FD-A3BC-2EFDF0EF4B88}"/>
          </ac:spMkLst>
        </pc:spChg>
        <pc:picChg chg="add mod">
          <ac:chgData name="Lionelle,Albert" userId="S::lionelle@colostate.edu::2b1510fd-e4a5-45fd-8d28-76b16dece92f" providerId="AD" clId="Web-{7EE86767-9543-47D6-BCC9-F0C0FA6FE094}" dt="2021-08-19T20:03:21.526" v="102" actId="1076"/>
          <ac:picMkLst>
            <pc:docMk/>
            <pc:sldMk cId="509861563" sldId="293"/>
            <ac:picMk id="5" creationId="{9E360FB1-13CD-4B5E-A737-339F7E337EED}"/>
          </ac:picMkLst>
        </pc:picChg>
        <pc:picChg chg="add mod">
          <ac:chgData name="Lionelle,Albert" userId="S::lionelle@colostate.edu::2b1510fd-e4a5-45fd-8d28-76b16dece92f" providerId="AD" clId="Web-{7EE86767-9543-47D6-BCC9-F0C0FA6FE094}" dt="2021-08-19T20:01:39.541" v="93" actId="1076"/>
          <ac:picMkLst>
            <pc:docMk/>
            <pc:sldMk cId="509861563" sldId="293"/>
            <ac:picMk id="6" creationId="{A220BBD5-AFDA-431F-A7AF-3E176E264925}"/>
          </ac:picMkLst>
        </pc:picChg>
        <pc:picChg chg="add mod">
          <ac:chgData name="Lionelle,Albert" userId="S::lionelle@colostate.edu::2b1510fd-e4a5-45fd-8d28-76b16dece92f" providerId="AD" clId="Web-{7EE86767-9543-47D6-BCC9-F0C0FA6FE094}" dt="2021-08-19T20:02:05.010" v="95" actId="1076"/>
          <ac:picMkLst>
            <pc:docMk/>
            <pc:sldMk cId="509861563" sldId="293"/>
            <ac:picMk id="7" creationId="{CBCFCD46-145A-405A-9E6A-6EA1614FA511}"/>
          </ac:picMkLst>
        </pc:picChg>
        <pc:picChg chg="add mod">
          <ac:chgData name="Lionelle,Albert" userId="S::lionelle@colostate.edu::2b1510fd-e4a5-45fd-8d28-76b16dece92f" providerId="AD" clId="Web-{7EE86767-9543-47D6-BCC9-F0C0FA6FE094}" dt="2021-08-19T20:03:15.651" v="100" actId="1076"/>
          <ac:picMkLst>
            <pc:docMk/>
            <pc:sldMk cId="509861563" sldId="293"/>
            <ac:picMk id="8" creationId="{5EBBB111-3D82-4C77-8E23-02B1127D6B55}"/>
          </ac:picMkLst>
        </pc:picChg>
      </pc:sldChg>
      <pc:sldChg chg="modSp new ord">
        <pc:chgData name="Lionelle,Albert" userId="S::lionelle@colostate.edu::2b1510fd-e4a5-45fd-8d28-76b16dece92f" providerId="AD" clId="Web-{7EE86767-9543-47D6-BCC9-F0C0FA6FE094}" dt="2021-08-19T19:59:36.307" v="52" actId="20577"/>
        <pc:sldMkLst>
          <pc:docMk/>
          <pc:sldMk cId="1123882328" sldId="294"/>
        </pc:sldMkLst>
        <pc:spChg chg="mod">
          <ac:chgData name="Lionelle,Albert" userId="S::lionelle@colostate.edu::2b1510fd-e4a5-45fd-8d28-76b16dece92f" providerId="AD" clId="Web-{7EE86767-9543-47D6-BCC9-F0C0FA6FE094}" dt="2021-08-19T19:59:36.307" v="52" actId="20577"/>
          <ac:spMkLst>
            <pc:docMk/>
            <pc:sldMk cId="1123882328" sldId="294"/>
            <ac:spMk id="2" creationId="{38B09DC4-6910-4524-B2D9-50EFB21FDD90}"/>
          </ac:spMkLst>
        </pc:spChg>
      </pc:sldChg>
    </pc:docChg>
  </pc:docChgLst>
  <pc:docChgLst>
    <pc:chgData name="Dorin,Audrey (EID)" userId="S::adorin@colostate.edu::97e02908-27b2-410a-b3e0-4cd94f67d75a" providerId="AD" clId="Web-{36AD00D4-03BB-46EC-B53A-06723DD7F60C}"/>
    <pc:docChg chg="modSld">
      <pc:chgData name="Dorin,Audrey (EID)" userId="S::adorin@colostate.edu::97e02908-27b2-410a-b3e0-4cd94f67d75a" providerId="AD" clId="Web-{36AD00D4-03BB-46EC-B53A-06723DD7F60C}" dt="2020-08-13T03:27:37.446" v="4" actId="1076"/>
      <pc:docMkLst>
        <pc:docMk/>
      </pc:docMkLst>
      <pc:sldChg chg="addSp modSp">
        <pc:chgData name="Dorin,Audrey (EID)" userId="S::adorin@colostate.edu::97e02908-27b2-410a-b3e0-4cd94f67d75a" providerId="AD" clId="Web-{36AD00D4-03BB-46EC-B53A-06723DD7F60C}" dt="2020-08-13T03:27:37.446" v="4" actId="1076"/>
        <pc:sldMkLst>
          <pc:docMk/>
          <pc:sldMk cId="3918966026" sldId="281"/>
        </pc:sldMkLst>
        <pc:picChg chg="add mod">
          <ac:chgData name="Dorin,Audrey (EID)" userId="S::adorin@colostate.edu::97e02908-27b2-410a-b3e0-4cd94f67d75a" providerId="AD" clId="Web-{36AD00D4-03BB-46EC-B53A-06723DD7F60C}" dt="2020-08-13T03:27:37.446" v="4" actId="1076"/>
          <ac:picMkLst>
            <pc:docMk/>
            <pc:sldMk cId="3918966026" sldId="281"/>
            <ac:picMk id="6" creationId="{AE1AFFEB-B881-43A9-9963-AEAE97C10BF5}"/>
          </ac:picMkLst>
        </pc:picChg>
      </pc:sldChg>
    </pc:docChg>
  </pc:docChgLst>
  <pc:docChgLst>
    <pc:chgData name="Carrigan,Mary (EID)" userId="S::mary4@colostate.edu::c560c947-f119-4cbb-b388-d2d16fa749c5" providerId="AD" clId="Web-{5ED2BC18-4BB1-42A5-94C0-2FA4265EB014}"/>
    <pc:docChg chg="addSld delSld modSld">
      <pc:chgData name="Carrigan,Mary (EID)" userId="S::mary4@colostate.edu::c560c947-f119-4cbb-b388-d2d16fa749c5" providerId="AD" clId="Web-{5ED2BC18-4BB1-42A5-94C0-2FA4265EB014}" dt="2020-08-11T15:20:05.799" v="186"/>
      <pc:docMkLst>
        <pc:docMk/>
      </pc:docMkLst>
      <pc:sldChg chg="modNotes">
        <pc:chgData name="Carrigan,Mary (EID)" userId="S::mary4@colostate.edu::c560c947-f119-4cbb-b388-d2d16fa749c5" providerId="AD" clId="Web-{5ED2BC18-4BB1-42A5-94C0-2FA4265EB014}" dt="2020-08-11T15:20:05.799" v="186"/>
        <pc:sldMkLst>
          <pc:docMk/>
          <pc:sldMk cId="0" sldId="256"/>
        </pc:sldMkLst>
      </pc:sldChg>
      <pc:sldChg chg="modNotes">
        <pc:chgData name="Carrigan,Mary (EID)" userId="S::mary4@colostate.edu::c560c947-f119-4cbb-b388-d2d16fa749c5" providerId="AD" clId="Web-{5ED2BC18-4BB1-42A5-94C0-2FA4265EB014}" dt="2020-08-11T15:16:30.498" v="107"/>
        <pc:sldMkLst>
          <pc:docMk/>
          <pc:sldMk cId="3040132917" sldId="263"/>
        </pc:sldMkLst>
      </pc:sldChg>
      <pc:sldChg chg="modSp">
        <pc:chgData name="Carrigan,Mary (EID)" userId="S::mary4@colostate.edu::c560c947-f119-4cbb-b388-d2d16fa749c5" providerId="AD" clId="Web-{5ED2BC18-4BB1-42A5-94C0-2FA4265EB014}" dt="2020-08-11T15:16:55.139" v="111"/>
        <pc:sldMkLst>
          <pc:docMk/>
          <pc:sldMk cId="3156477703" sldId="264"/>
        </pc:sldMkLst>
        <pc:graphicFrameChg chg="mod modGraphic">
          <ac:chgData name="Carrigan,Mary (EID)" userId="S::mary4@colostate.edu::c560c947-f119-4cbb-b388-d2d16fa749c5" providerId="AD" clId="Web-{5ED2BC18-4BB1-42A5-94C0-2FA4265EB014}" dt="2020-08-11T15:16:55.139" v="111"/>
          <ac:graphicFrameMkLst>
            <pc:docMk/>
            <pc:sldMk cId="3156477703" sldId="264"/>
            <ac:graphicFrameMk id="5" creationId="{00D828E6-6AC0-4DD9-8509-1047C392EFF6}"/>
          </ac:graphicFrameMkLst>
        </pc:graphicFrameChg>
      </pc:sldChg>
      <pc:sldChg chg="modNotes">
        <pc:chgData name="Carrigan,Mary (EID)" userId="S::mary4@colostate.edu::c560c947-f119-4cbb-b388-d2d16fa749c5" providerId="AD" clId="Web-{5ED2BC18-4BB1-42A5-94C0-2FA4265EB014}" dt="2020-08-11T15:20:04.689" v="182"/>
        <pc:sldMkLst>
          <pc:docMk/>
          <pc:sldMk cId="2902266197" sldId="267"/>
        </pc:sldMkLst>
      </pc:sldChg>
      <pc:sldChg chg="addSp delSp modSp new">
        <pc:chgData name="Carrigan,Mary (EID)" userId="S::mary4@colostate.edu::c560c947-f119-4cbb-b388-d2d16fa749c5" providerId="AD" clId="Web-{5ED2BC18-4BB1-42A5-94C0-2FA4265EB014}" dt="2020-08-11T15:19:27.189" v="177" actId="20577"/>
        <pc:sldMkLst>
          <pc:docMk/>
          <pc:sldMk cId="2285353065" sldId="283"/>
        </pc:sldMkLst>
        <pc:spChg chg="mod">
          <ac:chgData name="Carrigan,Mary (EID)" userId="S::mary4@colostate.edu::c560c947-f119-4cbb-b388-d2d16fa749c5" providerId="AD" clId="Web-{5ED2BC18-4BB1-42A5-94C0-2FA4265EB014}" dt="2020-08-11T15:18:29.938" v="138" actId="20577"/>
          <ac:spMkLst>
            <pc:docMk/>
            <pc:sldMk cId="2285353065" sldId="283"/>
            <ac:spMk id="2" creationId="{53A54307-A9F0-4237-892F-EF8055433967}"/>
          </ac:spMkLst>
        </pc:spChg>
        <pc:spChg chg="add del mod">
          <ac:chgData name="Carrigan,Mary (EID)" userId="S::mary4@colostate.edu::c560c947-f119-4cbb-b388-d2d16fa749c5" providerId="AD" clId="Web-{5ED2BC18-4BB1-42A5-94C0-2FA4265EB014}" dt="2020-08-11T15:19:27.189" v="177" actId="20577"/>
          <ac:spMkLst>
            <pc:docMk/>
            <pc:sldMk cId="2285353065" sldId="283"/>
            <ac:spMk id="3" creationId="{53F02E0C-3433-463F-BBD8-8D513D24BCF0}"/>
          </ac:spMkLst>
        </pc:spChg>
      </pc:sldChg>
      <pc:sldChg chg="new del">
        <pc:chgData name="Carrigan,Mary (EID)" userId="S::mary4@colostate.edu::c560c947-f119-4cbb-b388-d2d16fa749c5" providerId="AD" clId="Web-{5ED2BC18-4BB1-42A5-94C0-2FA4265EB014}" dt="2020-08-11T15:18:58.547" v="141"/>
        <pc:sldMkLst>
          <pc:docMk/>
          <pc:sldMk cId="1064924500" sldId="284"/>
        </pc:sldMkLst>
      </pc:sldChg>
      <pc:sldChg chg="new">
        <pc:chgData name="Carrigan,Mary (EID)" userId="S::mary4@colostate.edu::c560c947-f119-4cbb-b388-d2d16fa749c5" providerId="AD" clId="Web-{5ED2BC18-4BB1-42A5-94C0-2FA4265EB014}" dt="2020-08-11T15:19:31.485" v="178"/>
        <pc:sldMkLst>
          <pc:docMk/>
          <pc:sldMk cId="2944037603" sldId="284"/>
        </pc:sldMkLst>
      </pc:sldChg>
    </pc:docChg>
  </pc:docChgLst>
  <pc:docChgLst>
    <pc:chgData name="Carrigan,Mary (EID)" userId="S::mary4@colostate.edu::c560c947-f119-4cbb-b388-d2d16fa749c5" providerId="AD" clId="Web-{50CA9C67-2F03-4EF4-8A0C-3EFC592BF92C}"/>
    <pc:docChg chg="modSld">
      <pc:chgData name="Carrigan,Mary (EID)" userId="S::mary4@colostate.edu::c560c947-f119-4cbb-b388-d2d16fa749c5" providerId="AD" clId="Web-{50CA9C67-2F03-4EF4-8A0C-3EFC592BF92C}" dt="2020-08-13T23:26:20.453" v="45"/>
      <pc:docMkLst>
        <pc:docMk/>
      </pc:docMkLst>
      <pc:sldChg chg="modSp addCm">
        <pc:chgData name="Carrigan,Mary (EID)" userId="S::mary4@colostate.edu::c560c947-f119-4cbb-b388-d2d16fa749c5" providerId="AD" clId="Web-{50CA9C67-2F03-4EF4-8A0C-3EFC592BF92C}" dt="2020-08-13T23:26:20.453" v="45"/>
        <pc:sldMkLst>
          <pc:docMk/>
          <pc:sldMk cId="3040132917" sldId="263"/>
        </pc:sldMkLst>
        <pc:spChg chg="mod">
          <ac:chgData name="Carrigan,Mary (EID)" userId="S::mary4@colostate.edu::c560c947-f119-4cbb-b388-d2d16fa749c5" providerId="AD" clId="Web-{50CA9C67-2F03-4EF4-8A0C-3EFC592BF92C}" dt="2020-08-13T23:26:13.375" v="44" actId="1076"/>
          <ac:spMkLst>
            <pc:docMk/>
            <pc:sldMk cId="3040132917" sldId="263"/>
            <ac:spMk id="6" creationId="{9998DBA9-72A0-4684-BC11-31F86F4C2850}"/>
          </ac:spMkLst>
        </pc:spChg>
      </pc:sldChg>
    </pc:docChg>
  </pc:docChgLst>
  <pc:docChgLst>
    <pc:chgData name="Carrigan,Mary (EID)" userId="S::mary4@colostate.edu::c560c947-f119-4cbb-b388-d2d16fa749c5" providerId="AD" clId="Web-{02FC2D44-410A-42E5-A908-2A59D8A13013}"/>
    <pc:docChg chg="modSld">
      <pc:chgData name="Carrigan,Mary (EID)" userId="S::mary4@colostate.edu::c560c947-f119-4cbb-b388-d2d16fa749c5" providerId="AD" clId="Web-{02FC2D44-410A-42E5-A908-2A59D8A13013}" dt="2020-08-11T19:35:29.211" v="64"/>
      <pc:docMkLst>
        <pc:docMk/>
      </pc:docMkLst>
      <pc:sldChg chg="modSp">
        <pc:chgData name="Carrigan,Mary (EID)" userId="S::mary4@colostate.edu::c560c947-f119-4cbb-b388-d2d16fa749c5" providerId="AD" clId="Web-{02FC2D44-410A-42E5-A908-2A59D8A13013}" dt="2020-08-11T19:35:29.211" v="64"/>
        <pc:sldMkLst>
          <pc:docMk/>
          <pc:sldMk cId="3156477703" sldId="264"/>
        </pc:sldMkLst>
        <pc:graphicFrameChg chg="mod modGraphic">
          <ac:chgData name="Carrigan,Mary (EID)" userId="S::mary4@colostate.edu::c560c947-f119-4cbb-b388-d2d16fa749c5" providerId="AD" clId="Web-{02FC2D44-410A-42E5-A908-2A59D8A13013}" dt="2020-08-11T19:35:29.211" v="64"/>
          <ac:graphicFrameMkLst>
            <pc:docMk/>
            <pc:sldMk cId="3156477703" sldId="264"/>
            <ac:graphicFrameMk id="5" creationId="{00D828E6-6AC0-4DD9-8509-1047C392EFF6}"/>
          </ac:graphicFrameMkLst>
        </pc:graphicFrameChg>
      </pc:sldChg>
    </pc:docChg>
  </pc:docChgLst>
  <pc:docChgLst>
    <pc:chgData name="Davis,Tara" userId="S::tdavis9@colostate.edu::4e5ca851-5d37-4bd2-b77a-6fdb1439370e" providerId="AD" clId="Web-{7926B880-5840-4EA9-C3B3-9D78DBDF70EF}"/>
    <pc:docChg chg="modSld">
      <pc:chgData name="Davis,Tara" userId="S::tdavis9@colostate.edu::4e5ca851-5d37-4bd2-b77a-6fdb1439370e" providerId="AD" clId="Web-{7926B880-5840-4EA9-C3B3-9D78DBDF70EF}" dt="2020-08-31T16:59:53.651" v="1" actId="20577"/>
      <pc:docMkLst>
        <pc:docMk/>
      </pc:docMkLst>
      <pc:sldChg chg="modSp">
        <pc:chgData name="Davis,Tara" userId="S::tdavis9@colostate.edu::4e5ca851-5d37-4bd2-b77a-6fdb1439370e" providerId="AD" clId="Web-{7926B880-5840-4EA9-C3B3-9D78DBDF70EF}" dt="2020-08-31T16:59:53.651" v="1" actId="20577"/>
        <pc:sldMkLst>
          <pc:docMk/>
          <pc:sldMk cId="462234025" sldId="266"/>
        </pc:sldMkLst>
        <pc:spChg chg="mod">
          <ac:chgData name="Davis,Tara" userId="S::tdavis9@colostate.edu::4e5ca851-5d37-4bd2-b77a-6fdb1439370e" providerId="AD" clId="Web-{7926B880-5840-4EA9-C3B3-9D78DBDF70EF}" dt="2020-08-31T16:59:53.651" v="1" actId="20577"/>
          <ac:spMkLst>
            <pc:docMk/>
            <pc:sldMk cId="462234025" sldId="266"/>
            <ac:spMk id="3" creationId="{1159C512-62EC-40E7-9237-C431D2945F3B}"/>
          </ac:spMkLst>
        </pc:spChg>
      </pc:sldChg>
    </pc:docChg>
  </pc:docChgLst>
  <pc:docChgLst>
    <pc:chgData name="Rachel" userId="3e4ebb17-03ae-48f4-8868-38827e2e970d" providerId="ADAL" clId="{345C217E-F492-41ED-891B-CA342C209431}"/>
    <pc:docChg chg="delSld">
      <pc:chgData name="Rachel" userId="3e4ebb17-03ae-48f4-8868-38827e2e970d" providerId="ADAL" clId="{345C217E-F492-41ED-891B-CA342C209431}" dt="2021-08-19T19:57:43.139" v="10" actId="2696"/>
      <pc:docMkLst>
        <pc:docMk/>
      </pc:docMkLst>
      <pc:sldChg chg="del">
        <pc:chgData name="Rachel" userId="3e4ebb17-03ae-48f4-8868-38827e2e970d" providerId="ADAL" clId="{345C217E-F492-41ED-891B-CA342C209431}" dt="2021-08-19T19:56:37.247" v="2" actId="2696"/>
        <pc:sldMkLst>
          <pc:docMk/>
          <pc:sldMk cId="3881902799" sldId="265"/>
        </pc:sldMkLst>
      </pc:sldChg>
      <pc:sldChg chg="del">
        <pc:chgData name="Rachel" userId="3e4ebb17-03ae-48f4-8868-38827e2e970d" providerId="ADAL" clId="{345C217E-F492-41ED-891B-CA342C209431}" dt="2021-08-19T19:56:34.261" v="1" actId="2696"/>
        <pc:sldMkLst>
          <pc:docMk/>
          <pc:sldMk cId="462234025" sldId="266"/>
        </pc:sldMkLst>
      </pc:sldChg>
      <pc:sldChg chg="del">
        <pc:chgData name="Rachel" userId="3e4ebb17-03ae-48f4-8868-38827e2e970d" providerId="ADAL" clId="{345C217E-F492-41ED-891B-CA342C209431}" dt="2021-08-19T19:57:43.139" v="10" actId="2696"/>
        <pc:sldMkLst>
          <pc:docMk/>
          <pc:sldMk cId="3729890194" sldId="270"/>
        </pc:sldMkLst>
      </pc:sldChg>
      <pc:sldChg chg="del">
        <pc:chgData name="Rachel" userId="3e4ebb17-03ae-48f4-8868-38827e2e970d" providerId="ADAL" clId="{345C217E-F492-41ED-891B-CA342C209431}" dt="2021-08-19T19:56:22.808" v="0" actId="2696"/>
        <pc:sldMkLst>
          <pc:docMk/>
          <pc:sldMk cId="2558289361" sldId="271"/>
        </pc:sldMkLst>
      </pc:sldChg>
      <pc:sldChg chg="del">
        <pc:chgData name="Rachel" userId="3e4ebb17-03ae-48f4-8868-38827e2e970d" providerId="ADAL" clId="{345C217E-F492-41ED-891B-CA342C209431}" dt="2021-08-19T19:57:03.052" v="5" actId="2696"/>
        <pc:sldMkLst>
          <pc:docMk/>
          <pc:sldMk cId="3526376782" sldId="272"/>
        </pc:sldMkLst>
      </pc:sldChg>
      <pc:sldChg chg="del">
        <pc:chgData name="Rachel" userId="3e4ebb17-03ae-48f4-8868-38827e2e970d" providerId="ADAL" clId="{345C217E-F492-41ED-891B-CA342C209431}" dt="2021-08-19T19:56:51.056" v="3" actId="2696"/>
        <pc:sldMkLst>
          <pc:docMk/>
          <pc:sldMk cId="182234591" sldId="273"/>
        </pc:sldMkLst>
      </pc:sldChg>
      <pc:sldChg chg="del">
        <pc:chgData name="Rachel" userId="3e4ebb17-03ae-48f4-8868-38827e2e970d" providerId="ADAL" clId="{345C217E-F492-41ED-891B-CA342C209431}" dt="2021-08-19T19:56:54.679" v="4" actId="2696"/>
        <pc:sldMkLst>
          <pc:docMk/>
          <pc:sldMk cId="3029883045" sldId="282"/>
        </pc:sldMkLst>
      </pc:sldChg>
      <pc:sldChg chg="del">
        <pc:chgData name="Rachel" userId="3e4ebb17-03ae-48f4-8868-38827e2e970d" providerId="ADAL" clId="{345C217E-F492-41ED-891B-CA342C209431}" dt="2021-08-19T19:57:20.253" v="7" actId="2696"/>
        <pc:sldMkLst>
          <pc:docMk/>
          <pc:sldMk cId="1273954606" sldId="285"/>
        </pc:sldMkLst>
      </pc:sldChg>
      <pc:sldChg chg="del">
        <pc:chgData name="Rachel" userId="3e4ebb17-03ae-48f4-8868-38827e2e970d" providerId="ADAL" clId="{345C217E-F492-41ED-891B-CA342C209431}" dt="2021-08-19T19:57:23.708" v="8" actId="2696"/>
        <pc:sldMkLst>
          <pc:docMk/>
          <pc:sldMk cId="3354987182" sldId="286"/>
        </pc:sldMkLst>
      </pc:sldChg>
      <pc:sldChg chg="del">
        <pc:chgData name="Rachel" userId="3e4ebb17-03ae-48f4-8868-38827e2e970d" providerId="ADAL" clId="{345C217E-F492-41ED-891B-CA342C209431}" dt="2021-08-19T19:57:27.263" v="9" actId="2696"/>
        <pc:sldMkLst>
          <pc:docMk/>
          <pc:sldMk cId="3366610252" sldId="287"/>
        </pc:sldMkLst>
      </pc:sldChg>
      <pc:sldChg chg="del">
        <pc:chgData name="Rachel" userId="3e4ebb17-03ae-48f4-8868-38827e2e970d" providerId="ADAL" clId="{345C217E-F492-41ED-891B-CA342C209431}" dt="2021-08-19T19:57:14.676" v="6" actId="2696"/>
        <pc:sldMkLst>
          <pc:docMk/>
          <pc:sldMk cId="1892563297" sldId="289"/>
        </pc:sldMkLst>
      </pc:sldChg>
    </pc:docChg>
  </pc:docChgLst>
  <pc:docChgLst>
    <pc:chgData name="Masters,Rachel" userId="S::ramast1@colostate.edu::3e4ebb17-03ae-48f4-8868-38827e2e970d" providerId="AD" clId="Web-{EF25436D-99E2-4550-B7E8-3CC1BD920C88}"/>
    <pc:docChg chg="modSld">
      <pc:chgData name="Masters,Rachel" userId="S::ramast1@colostate.edu::3e4ebb17-03ae-48f4-8868-38827e2e970d" providerId="AD" clId="Web-{EF25436D-99E2-4550-B7E8-3CC1BD920C88}" dt="2021-08-17T23:49:35.408" v="3" actId="20577"/>
      <pc:docMkLst>
        <pc:docMk/>
      </pc:docMkLst>
      <pc:sldChg chg="modSp">
        <pc:chgData name="Masters,Rachel" userId="S::ramast1@colostate.edu::3e4ebb17-03ae-48f4-8868-38827e2e970d" providerId="AD" clId="Web-{EF25436D-99E2-4550-B7E8-3CC1BD920C88}" dt="2021-08-17T23:49:35.408" v="3" actId="20577"/>
        <pc:sldMkLst>
          <pc:docMk/>
          <pc:sldMk cId="0" sldId="256"/>
        </pc:sldMkLst>
        <pc:spChg chg="mod">
          <ac:chgData name="Masters,Rachel" userId="S::ramast1@colostate.edu::3e4ebb17-03ae-48f4-8868-38827e2e970d" providerId="AD" clId="Web-{EF25436D-99E2-4550-B7E8-3CC1BD920C88}" dt="2021-08-17T23:49:35.408" v="3" actId="20577"/>
          <ac:spMkLst>
            <pc:docMk/>
            <pc:sldMk cId="0" sldId="256"/>
            <ac:spMk id="186" creationId="{00000000-0000-0000-0000-000000000000}"/>
          </ac:spMkLst>
        </pc:spChg>
      </pc:sldChg>
    </pc:docChg>
  </pc:docChgLst>
  <pc:docChgLst>
    <pc:chgData name="Carrigan,Mary (EID)" userId="S::mary4@colostate.edu::c560c947-f119-4cbb-b388-d2d16fa749c5" providerId="AD" clId="Web-{20894319-E842-4DF3-A1EB-C9FCE30260AC}"/>
    <pc:docChg chg="modSld">
      <pc:chgData name="Carrigan,Mary (EID)" userId="S::mary4@colostate.edu::c560c947-f119-4cbb-b388-d2d16fa749c5" providerId="AD" clId="Web-{20894319-E842-4DF3-A1EB-C9FCE30260AC}" dt="2020-08-11T20:40:45.983" v="11" actId="20577"/>
      <pc:docMkLst>
        <pc:docMk/>
      </pc:docMkLst>
      <pc:sldChg chg="delSp">
        <pc:chgData name="Carrigan,Mary (EID)" userId="S::mary4@colostate.edu::c560c947-f119-4cbb-b388-d2d16fa749c5" providerId="AD" clId="Web-{20894319-E842-4DF3-A1EB-C9FCE30260AC}" dt="2020-08-11T20:39:57.701" v="0"/>
        <pc:sldMkLst>
          <pc:docMk/>
          <pc:sldMk cId="1273954606" sldId="285"/>
        </pc:sldMkLst>
        <pc:spChg chg="del">
          <ac:chgData name="Carrigan,Mary (EID)" userId="S::mary4@colostate.edu::c560c947-f119-4cbb-b388-d2d16fa749c5" providerId="AD" clId="Web-{20894319-E842-4DF3-A1EB-C9FCE30260AC}" dt="2020-08-11T20:39:57.701" v="0"/>
          <ac:spMkLst>
            <pc:docMk/>
            <pc:sldMk cId="1273954606" sldId="285"/>
            <ac:spMk id="3" creationId="{FE2DD116-C99E-4C68-863B-122AAF29EC30}"/>
          </ac:spMkLst>
        </pc:spChg>
      </pc:sldChg>
      <pc:sldChg chg="modSp">
        <pc:chgData name="Carrigan,Mary (EID)" userId="S::mary4@colostate.edu::c560c947-f119-4cbb-b388-d2d16fa749c5" providerId="AD" clId="Web-{20894319-E842-4DF3-A1EB-C9FCE30260AC}" dt="2020-08-11T20:40:45.983" v="11" actId="20577"/>
        <pc:sldMkLst>
          <pc:docMk/>
          <pc:sldMk cId="3366610252" sldId="287"/>
        </pc:sldMkLst>
        <pc:spChg chg="mod">
          <ac:chgData name="Carrigan,Mary (EID)" userId="S::mary4@colostate.edu::c560c947-f119-4cbb-b388-d2d16fa749c5" providerId="AD" clId="Web-{20894319-E842-4DF3-A1EB-C9FCE30260AC}" dt="2020-08-11T20:40:45.983" v="11" actId="20577"/>
          <ac:spMkLst>
            <pc:docMk/>
            <pc:sldMk cId="3366610252" sldId="287"/>
            <ac:spMk id="3" creationId="{5EECDEE7-9ADF-46F3-B53D-DEF3489D7F22}"/>
          </ac:spMkLst>
        </pc:spChg>
      </pc:sldChg>
    </pc:docChg>
  </pc:docChgLst>
  <pc:docChgLst>
    <pc:chgData name="Lionelle,Albert" userId="S::lionelle@colostate.edu::2b1510fd-e4a5-45fd-8d28-76b16dece92f" providerId="AD" clId="Web-{F0C9D0FE-7A89-41BE-A33D-765263F1BC22}"/>
    <pc:docChg chg="modSld">
      <pc:chgData name="Lionelle,Albert" userId="S::lionelle@colostate.edu::2b1510fd-e4a5-45fd-8d28-76b16dece92f" providerId="AD" clId="Web-{F0C9D0FE-7A89-41BE-A33D-765263F1BC22}" dt="2020-08-18T23:53:54.563" v="355" actId="1076"/>
      <pc:docMkLst>
        <pc:docMk/>
      </pc:docMkLst>
      <pc:sldChg chg="modSp">
        <pc:chgData name="Lionelle,Albert" userId="S::lionelle@colostate.edu::2b1510fd-e4a5-45fd-8d28-76b16dece92f" providerId="AD" clId="Web-{F0C9D0FE-7A89-41BE-A33D-765263F1BC22}" dt="2020-08-18T23:38:32.642" v="86" actId="20577"/>
        <pc:sldMkLst>
          <pc:docMk/>
          <pc:sldMk cId="3040132917" sldId="263"/>
        </pc:sldMkLst>
        <pc:spChg chg="mod">
          <ac:chgData name="Lionelle,Albert" userId="S::lionelle@colostate.edu::2b1510fd-e4a5-45fd-8d28-76b16dece92f" providerId="AD" clId="Web-{F0C9D0FE-7A89-41BE-A33D-765263F1BC22}" dt="2020-08-18T23:38:32.642" v="86" actId="20577"/>
          <ac:spMkLst>
            <pc:docMk/>
            <pc:sldMk cId="3040132917" sldId="263"/>
            <ac:spMk id="3" creationId="{7E25034A-1AE6-488E-AF07-B2FC7C25FB3F}"/>
          </ac:spMkLst>
        </pc:spChg>
        <pc:spChg chg="mod">
          <ac:chgData name="Lionelle,Albert" userId="S::lionelle@colostate.edu::2b1510fd-e4a5-45fd-8d28-76b16dece92f" providerId="AD" clId="Web-{F0C9D0FE-7A89-41BE-A33D-765263F1BC22}" dt="2020-08-18T23:37:21.393" v="15" actId="14100"/>
          <ac:spMkLst>
            <pc:docMk/>
            <pc:sldMk cId="3040132917" sldId="263"/>
            <ac:spMk id="6" creationId="{9998DBA9-72A0-4684-BC11-31F86F4C2850}"/>
          </ac:spMkLst>
        </pc:spChg>
      </pc:sldChg>
      <pc:sldChg chg="modSp">
        <pc:chgData name="Lionelle,Albert" userId="S::lionelle@colostate.edu::2b1510fd-e4a5-45fd-8d28-76b16dece92f" providerId="AD" clId="Web-{F0C9D0FE-7A89-41BE-A33D-765263F1BC22}" dt="2020-08-18T23:39:50.533" v="121" actId="14100"/>
        <pc:sldMkLst>
          <pc:docMk/>
          <pc:sldMk cId="1936827569" sldId="268"/>
        </pc:sldMkLst>
        <pc:spChg chg="mod">
          <ac:chgData name="Lionelle,Albert" userId="S::lionelle@colostate.edu::2b1510fd-e4a5-45fd-8d28-76b16dece92f" providerId="AD" clId="Web-{F0C9D0FE-7A89-41BE-A33D-765263F1BC22}" dt="2020-08-18T23:39:50.533" v="121" actId="14100"/>
          <ac:spMkLst>
            <pc:docMk/>
            <pc:sldMk cId="1936827569" sldId="268"/>
            <ac:spMk id="3" creationId="{AA18E7A3-82FB-4466-A74C-608B6450B611}"/>
          </ac:spMkLst>
        </pc:spChg>
      </pc:sldChg>
      <pc:sldChg chg="modSp">
        <pc:chgData name="Lionelle,Albert" userId="S::lionelle@colostate.edu::2b1510fd-e4a5-45fd-8d28-76b16dece92f" providerId="AD" clId="Web-{F0C9D0FE-7A89-41BE-A33D-765263F1BC22}" dt="2020-08-18T23:51:28.375" v="342" actId="20577"/>
        <pc:sldMkLst>
          <pc:docMk/>
          <pc:sldMk cId="3051649536" sldId="278"/>
        </pc:sldMkLst>
        <pc:spChg chg="mod">
          <ac:chgData name="Lionelle,Albert" userId="S::lionelle@colostate.edu::2b1510fd-e4a5-45fd-8d28-76b16dece92f" providerId="AD" clId="Web-{F0C9D0FE-7A89-41BE-A33D-765263F1BC22}" dt="2020-08-18T23:51:28.375" v="342" actId="20577"/>
          <ac:spMkLst>
            <pc:docMk/>
            <pc:sldMk cId="3051649536" sldId="278"/>
            <ac:spMk id="3" creationId="{D10EF8F2-04D1-438E-839F-14A85481CD84}"/>
          </ac:spMkLst>
        </pc:spChg>
      </pc:sldChg>
      <pc:sldChg chg="addSp delSp modSp">
        <pc:chgData name="Lionelle,Albert" userId="S::lionelle@colostate.edu::2b1510fd-e4a5-45fd-8d28-76b16dece92f" providerId="AD" clId="Web-{F0C9D0FE-7A89-41BE-A33D-765263F1BC22}" dt="2020-08-18T23:53:54.563" v="355" actId="1076"/>
        <pc:sldMkLst>
          <pc:docMk/>
          <pc:sldMk cId="3918966026" sldId="281"/>
        </pc:sldMkLst>
        <pc:spChg chg="mod">
          <ac:chgData name="Lionelle,Albert" userId="S::lionelle@colostate.edu::2b1510fd-e4a5-45fd-8d28-76b16dece92f" providerId="AD" clId="Web-{F0C9D0FE-7A89-41BE-A33D-765263F1BC22}" dt="2020-08-18T23:36:49.690" v="2" actId="20577"/>
          <ac:spMkLst>
            <pc:docMk/>
            <pc:sldMk cId="3918966026" sldId="281"/>
            <ac:spMk id="193" creationId="{00000000-0000-0000-0000-000000000000}"/>
          </ac:spMkLst>
        </pc:spChg>
        <pc:picChg chg="del">
          <ac:chgData name="Lionelle,Albert" userId="S::lionelle@colostate.edu::2b1510fd-e4a5-45fd-8d28-76b16dece92f" providerId="AD" clId="Web-{F0C9D0FE-7A89-41BE-A33D-765263F1BC22}" dt="2020-08-18T23:53:50.891" v="354"/>
          <ac:picMkLst>
            <pc:docMk/>
            <pc:sldMk cId="3918966026" sldId="281"/>
            <ac:picMk id="2" creationId="{964AF4A8-B45D-418D-81E2-F55D610BB28A}"/>
          </ac:picMkLst>
        </pc:picChg>
        <pc:picChg chg="add mod">
          <ac:chgData name="Lionelle,Albert" userId="S::lionelle@colostate.edu::2b1510fd-e4a5-45fd-8d28-76b16dece92f" providerId="AD" clId="Web-{F0C9D0FE-7A89-41BE-A33D-765263F1BC22}" dt="2020-08-18T23:53:54.563" v="355" actId="1076"/>
          <ac:picMkLst>
            <pc:docMk/>
            <pc:sldMk cId="3918966026" sldId="281"/>
            <ac:picMk id="8" creationId="{DC37E572-A89C-482A-946F-CD1DD5EE2541}"/>
          </ac:picMkLst>
        </pc:picChg>
      </pc:sldChg>
      <pc:sldChg chg="modSp">
        <pc:chgData name="Lionelle,Albert" userId="S::lionelle@colostate.edu::2b1510fd-e4a5-45fd-8d28-76b16dece92f" providerId="AD" clId="Web-{F0C9D0FE-7A89-41BE-A33D-765263F1BC22}" dt="2020-08-18T23:44:44.423" v="190" actId="14100"/>
        <pc:sldMkLst>
          <pc:docMk/>
          <pc:sldMk cId="3354987182" sldId="286"/>
        </pc:sldMkLst>
        <pc:spChg chg="mod">
          <ac:chgData name="Lionelle,Albert" userId="S::lionelle@colostate.edu::2b1510fd-e4a5-45fd-8d28-76b16dece92f" providerId="AD" clId="Web-{F0C9D0FE-7A89-41BE-A33D-765263F1BC22}" dt="2020-08-18T23:44:44.423" v="190" actId="14100"/>
          <ac:spMkLst>
            <pc:docMk/>
            <pc:sldMk cId="3354987182" sldId="286"/>
            <ac:spMk id="3" creationId="{BE585C12-1256-4651-8CF8-4734A5C5C3EB}"/>
          </ac:spMkLst>
        </pc:spChg>
      </pc:sldChg>
      <pc:sldChg chg="modSp">
        <pc:chgData name="Lionelle,Albert" userId="S::lionelle@colostate.edu::2b1510fd-e4a5-45fd-8d28-76b16dece92f" providerId="AD" clId="Web-{F0C9D0FE-7A89-41BE-A33D-765263F1BC22}" dt="2020-08-18T23:44:29.814" v="188" actId="20577"/>
        <pc:sldMkLst>
          <pc:docMk/>
          <pc:sldMk cId="1892563297" sldId="289"/>
        </pc:sldMkLst>
        <pc:spChg chg="mod">
          <ac:chgData name="Lionelle,Albert" userId="S::lionelle@colostate.edu::2b1510fd-e4a5-45fd-8d28-76b16dece92f" providerId="AD" clId="Web-{F0C9D0FE-7A89-41BE-A33D-765263F1BC22}" dt="2020-08-18T23:44:29.814" v="188" actId="20577"/>
          <ac:spMkLst>
            <pc:docMk/>
            <pc:sldMk cId="1892563297" sldId="289"/>
            <ac:spMk id="3" creationId="{B23AF886-FA40-4679-B4B2-F30CBAF25E18}"/>
          </ac:spMkLst>
        </pc:spChg>
      </pc:sldChg>
      <pc:sldChg chg="modSp">
        <pc:chgData name="Lionelle,Albert" userId="S::lionelle@colostate.edu::2b1510fd-e4a5-45fd-8d28-76b16dece92f" providerId="AD" clId="Web-{F0C9D0FE-7A89-41BE-A33D-765263F1BC22}" dt="2020-08-18T23:53:07.813" v="350"/>
        <pc:sldMkLst>
          <pc:docMk/>
          <pc:sldMk cId="1856170697" sldId="290"/>
        </pc:sldMkLst>
        <pc:graphicFrameChg chg="mod modGraphic">
          <ac:chgData name="Lionelle,Albert" userId="S::lionelle@colostate.edu::2b1510fd-e4a5-45fd-8d28-76b16dece92f" providerId="AD" clId="Web-{F0C9D0FE-7A89-41BE-A33D-765263F1BC22}" dt="2020-08-18T23:53:07.813" v="350"/>
          <ac:graphicFrameMkLst>
            <pc:docMk/>
            <pc:sldMk cId="1856170697" sldId="290"/>
            <ac:graphicFrameMk id="5" creationId="{B6792A78-781B-44F1-BE94-B7C4601C3211}"/>
          </ac:graphicFrameMkLst>
        </pc:graphicFrameChg>
      </pc:sldChg>
    </pc:docChg>
  </pc:docChgLst>
  <pc:docChgLst>
    <pc:chgData name="Carrigan,Mary (EID)" userId="S::mary4@colostate.edu::c560c947-f119-4cbb-b388-d2d16fa749c5" providerId="AD" clId="Web-{EC26C7B3-B2B8-4CEE-8497-89734EF88DE9}"/>
    <pc:docChg chg="">
      <pc:chgData name="Carrigan,Mary (EID)" userId="S::mary4@colostate.edu::c560c947-f119-4cbb-b388-d2d16fa749c5" providerId="AD" clId="Web-{EC26C7B3-B2B8-4CEE-8497-89734EF88DE9}" dt="2020-08-19T15:53:42.314" v="0"/>
      <pc:docMkLst>
        <pc:docMk/>
      </pc:docMkLst>
      <pc:sldChg chg="delCm">
        <pc:chgData name="Carrigan,Mary (EID)" userId="S::mary4@colostate.edu::c560c947-f119-4cbb-b388-d2d16fa749c5" providerId="AD" clId="Web-{EC26C7B3-B2B8-4CEE-8497-89734EF88DE9}" dt="2020-08-19T15:53:42.314" v="0"/>
        <pc:sldMkLst>
          <pc:docMk/>
          <pc:sldMk cId="3040132917" sldId="263"/>
        </pc:sldMkLst>
      </pc:sldChg>
    </pc:docChg>
  </pc:docChgLst>
  <pc:docChgLst>
    <pc:chgData name="Steinle,Beau" userId="S::bsteinle@colostate.edu::bd54ca3a-03f9-4494-b0a5-52ed164b1352" providerId="AD" clId="Web-{F60FC8D6-76E8-411B-8EA8-673BBE313526}"/>
    <pc:docChg chg="modSld">
      <pc:chgData name="Steinle,Beau" userId="S::bsteinle@colostate.edu::bd54ca3a-03f9-4494-b0a5-52ed164b1352" providerId="AD" clId="Web-{F60FC8D6-76E8-411B-8EA8-673BBE313526}" dt="2020-08-23T18:17:50.397" v="0" actId="1076"/>
      <pc:docMkLst>
        <pc:docMk/>
      </pc:docMkLst>
      <pc:sldChg chg="modSp">
        <pc:chgData name="Steinle,Beau" userId="S::bsteinle@colostate.edu::bd54ca3a-03f9-4494-b0a5-52ed164b1352" providerId="AD" clId="Web-{F60FC8D6-76E8-411B-8EA8-673BBE313526}" dt="2020-08-23T18:17:50.397" v="0" actId="1076"/>
        <pc:sldMkLst>
          <pc:docMk/>
          <pc:sldMk cId="462234025" sldId="266"/>
        </pc:sldMkLst>
        <pc:spChg chg="mod">
          <ac:chgData name="Steinle,Beau" userId="S::bsteinle@colostate.edu::bd54ca3a-03f9-4494-b0a5-52ed164b1352" providerId="AD" clId="Web-{F60FC8D6-76E8-411B-8EA8-673BBE313526}" dt="2020-08-23T18:17:50.397" v="0" actId="1076"/>
          <ac:spMkLst>
            <pc:docMk/>
            <pc:sldMk cId="462234025" sldId="266"/>
            <ac:spMk id="3" creationId="{1159C512-62EC-40E7-9237-C431D2945F3B}"/>
          </ac:spMkLst>
        </pc:spChg>
      </pc:sldChg>
    </pc:docChg>
  </pc:docChgLst>
  <pc:docChgLst>
    <pc:chgData name="Carrigan,Mary (EID)" userId="S::mary4@colostate.edu::c560c947-f119-4cbb-b388-d2d16fa749c5" providerId="AD" clId="Web-{B7F33301-D9D7-4661-8A03-1680F7682F79}"/>
    <pc:docChg chg="addSld delSld modSld">
      <pc:chgData name="Carrigan,Mary (EID)" userId="S::mary4@colostate.edu::c560c947-f119-4cbb-b388-d2d16fa749c5" providerId="AD" clId="Web-{B7F33301-D9D7-4661-8A03-1680F7682F79}" dt="2020-08-11T00:22:12.782" v="153" actId="20577"/>
      <pc:docMkLst>
        <pc:docMk/>
      </pc:docMkLst>
      <pc:sldChg chg="addSp modSp del">
        <pc:chgData name="Carrigan,Mary (EID)" userId="S::mary4@colostate.edu::c560c947-f119-4cbb-b388-d2d16fa749c5" providerId="AD" clId="Web-{B7F33301-D9D7-4661-8A03-1680F7682F79}" dt="2020-08-11T00:17:05.886" v="41"/>
        <pc:sldMkLst>
          <pc:docMk/>
          <pc:sldMk cId="0" sldId="257"/>
        </pc:sldMkLst>
        <pc:spChg chg="add mod">
          <ac:chgData name="Carrigan,Mary (EID)" userId="S::mary4@colostate.edu::c560c947-f119-4cbb-b388-d2d16fa749c5" providerId="AD" clId="Web-{B7F33301-D9D7-4661-8A03-1680F7682F79}" dt="2020-08-11T00:16:56.292" v="36" actId="1076"/>
          <ac:spMkLst>
            <pc:docMk/>
            <pc:sldMk cId="0" sldId="257"/>
            <ac:spMk id="9" creationId="{3071617E-E264-4B25-A65D-21AC51E26460}"/>
          </ac:spMkLst>
        </pc:spChg>
        <pc:picChg chg="add mod modCrop">
          <ac:chgData name="Carrigan,Mary (EID)" userId="S::mary4@colostate.edu::c560c947-f119-4cbb-b388-d2d16fa749c5" providerId="AD" clId="Web-{B7F33301-D9D7-4661-8A03-1680F7682F79}" dt="2020-08-11T00:16:53.011" v="35" actId="1076"/>
          <ac:picMkLst>
            <pc:docMk/>
            <pc:sldMk cId="0" sldId="257"/>
            <ac:picMk id="5" creationId="{9C97341C-70B0-4098-AFFF-9F1351F39FB4}"/>
          </ac:picMkLst>
        </pc:picChg>
      </pc:sldChg>
      <pc:sldChg chg="modSp">
        <pc:chgData name="Carrigan,Mary (EID)" userId="S::mary4@colostate.edu::c560c947-f119-4cbb-b388-d2d16fa749c5" providerId="AD" clId="Web-{B7F33301-D9D7-4661-8A03-1680F7682F79}" dt="2020-08-11T00:22:12.782" v="153" actId="20577"/>
        <pc:sldMkLst>
          <pc:docMk/>
          <pc:sldMk cId="0" sldId="262"/>
        </pc:sldMkLst>
        <pc:spChg chg="mod">
          <ac:chgData name="Carrigan,Mary (EID)" userId="S::mary4@colostate.edu::c560c947-f119-4cbb-b388-d2d16fa749c5" providerId="AD" clId="Web-{B7F33301-D9D7-4661-8A03-1680F7682F79}" dt="2020-08-11T00:22:12.782" v="153" actId="20577"/>
          <ac:spMkLst>
            <pc:docMk/>
            <pc:sldMk cId="0" sldId="262"/>
            <ac:spMk id="224" creationId="{00000000-0000-0000-0000-000000000000}"/>
          </ac:spMkLst>
        </pc:spChg>
      </pc:sldChg>
      <pc:sldChg chg="modSp">
        <pc:chgData name="Carrigan,Mary (EID)" userId="S::mary4@colostate.edu::c560c947-f119-4cbb-b388-d2d16fa749c5" providerId="AD" clId="Web-{B7F33301-D9D7-4661-8A03-1680F7682F79}" dt="2020-08-11T00:21:37.172" v="137" actId="20577"/>
        <pc:sldMkLst>
          <pc:docMk/>
          <pc:sldMk cId="3040132917" sldId="263"/>
        </pc:sldMkLst>
        <pc:spChg chg="mod">
          <ac:chgData name="Carrigan,Mary (EID)" userId="S::mary4@colostate.edu::c560c947-f119-4cbb-b388-d2d16fa749c5" providerId="AD" clId="Web-{B7F33301-D9D7-4661-8A03-1680F7682F79}" dt="2020-08-11T00:21:37.172" v="137" actId="20577"/>
          <ac:spMkLst>
            <pc:docMk/>
            <pc:sldMk cId="3040132917" sldId="263"/>
            <ac:spMk id="3" creationId="{7E25034A-1AE6-488E-AF07-B2FC7C25FB3F}"/>
          </ac:spMkLst>
        </pc:spChg>
      </pc:sldChg>
      <pc:sldChg chg="modSp">
        <pc:chgData name="Carrigan,Mary (EID)" userId="S::mary4@colostate.edu::c560c947-f119-4cbb-b388-d2d16fa749c5" providerId="AD" clId="Web-{B7F33301-D9D7-4661-8A03-1680F7682F79}" dt="2020-08-11T00:14:35.197" v="0" actId="20577"/>
        <pc:sldMkLst>
          <pc:docMk/>
          <pc:sldMk cId="2193135628" sldId="269"/>
        </pc:sldMkLst>
        <pc:spChg chg="mod">
          <ac:chgData name="Carrigan,Mary (EID)" userId="S::mary4@colostate.edu::c560c947-f119-4cbb-b388-d2d16fa749c5" providerId="AD" clId="Web-{B7F33301-D9D7-4661-8A03-1680F7682F79}" dt="2020-08-11T00:14:35.197" v="0" actId="20577"/>
          <ac:spMkLst>
            <pc:docMk/>
            <pc:sldMk cId="2193135628" sldId="269"/>
            <ac:spMk id="3" creationId="{7DBABB33-709C-4F8D-98F1-2E7B6EC71E3E}"/>
          </ac:spMkLst>
        </pc:spChg>
      </pc:sldChg>
      <pc:sldChg chg="addSp modSp add replId">
        <pc:chgData name="Carrigan,Mary (EID)" userId="S::mary4@colostate.edu::c560c947-f119-4cbb-b388-d2d16fa749c5" providerId="AD" clId="Web-{B7F33301-D9D7-4661-8A03-1680F7682F79}" dt="2020-08-11T00:17:46.465" v="65" actId="1076"/>
        <pc:sldMkLst>
          <pc:docMk/>
          <pc:sldMk cId="3918966026" sldId="281"/>
        </pc:sldMkLst>
        <pc:spChg chg="mod">
          <ac:chgData name="Carrigan,Mary (EID)" userId="S::mary4@colostate.edu::c560c947-f119-4cbb-b388-d2d16fa749c5" providerId="AD" clId="Web-{B7F33301-D9D7-4661-8A03-1680F7682F79}" dt="2020-08-11T00:17:16.387" v="44" actId="20577"/>
          <ac:spMkLst>
            <pc:docMk/>
            <pc:sldMk cId="3918966026" sldId="281"/>
            <ac:spMk id="9" creationId="{3071617E-E264-4B25-A65D-21AC51E26460}"/>
          </ac:spMkLst>
        </pc:spChg>
        <pc:spChg chg="add mod">
          <ac:chgData name="Carrigan,Mary (EID)" userId="S::mary4@colostate.edu::c560c947-f119-4cbb-b388-d2d16fa749c5" providerId="AD" clId="Web-{B7F33301-D9D7-4661-8A03-1680F7682F79}" dt="2020-08-11T00:17:27.746" v="56" actId="1076"/>
          <ac:spMkLst>
            <pc:docMk/>
            <pc:sldMk cId="3918966026" sldId="281"/>
            <ac:spMk id="10" creationId="{4EE68E71-E10D-431F-86DD-A196D296C7D3}"/>
          </ac:spMkLst>
        </pc:spChg>
        <pc:spChg chg="add mod">
          <ac:chgData name="Carrigan,Mary (EID)" userId="S::mary4@colostate.edu::c560c947-f119-4cbb-b388-d2d16fa749c5" providerId="AD" clId="Web-{B7F33301-D9D7-4661-8A03-1680F7682F79}" dt="2020-08-11T00:17:46.465" v="65" actId="1076"/>
          <ac:spMkLst>
            <pc:docMk/>
            <pc:sldMk cId="3918966026" sldId="281"/>
            <ac:spMk id="11" creationId="{45E8C408-2F1B-4ABB-934E-4051DD090D35}"/>
          </ac:spMkLst>
        </pc:spChg>
      </pc:sldChg>
    </pc:docChg>
  </pc:docChgLst>
  <pc:docChgLst>
    <pc:chgData name="Carrigan,Mary (EID)" userId="S::mary4@colostate.edu::c560c947-f119-4cbb-b388-d2d16fa749c5" providerId="AD" clId="Web-{28DE26A2-2EEC-4905-87B1-5B52B723D701}"/>
    <pc:docChg chg="modSld">
      <pc:chgData name="Carrigan,Mary (EID)" userId="S::mary4@colostate.edu::c560c947-f119-4cbb-b388-d2d16fa749c5" providerId="AD" clId="Web-{28DE26A2-2EEC-4905-87B1-5B52B723D701}" dt="2020-08-13T18:40:41.574" v="48" actId="20577"/>
      <pc:docMkLst>
        <pc:docMk/>
      </pc:docMkLst>
      <pc:sldChg chg="modSp">
        <pc:chgData name="Carrigan,Mary (EID)" userId="S::mary4@colostate.edu::c560c947-f119-4cbb-b388-d2d16fa749c5" providerId="AD" clId="Web-{28DE26A2-2EEC-4905-87B1-5B52B723D701}" dt="2020-08-13T18:40:41.574" v="48" actId="20577"/>
        <pc:sldMkLst>
          <pc:docMk/>
          <pc:sldMk cId="3040132917" sldId="263"/>
        </pc:sldMkLst>
        <pc:spChg chg="mod">
          <ac:chgData name="Carrigan,Mary (EID)" userId="S::mary4@colostate.edu::c560c947-f119-4cbb-b388-d2d16fa749c5" providerId="AD" clId="Web-{28DE26A2-2EEC-4905-87B1-5B52B723D701}" dt="2020-08-13T18:40:41.574" v="48" actId="20577"/>
          <ac:spMkLst>
            <pc:docMk/>
            <pc:sldMk cId="3040132917" sldId="263"/>
            <ac:spMk id="6" creationId="{9998DBA9-72A0-4684-BC11-31F86F4C2850}"/>
          </ac:spMkLst>
        </pc:spChg>
      </pc:sldChg>
    </pc:docChg>
  </pc:docChgLst>
  <pc:docChgLst>
    <pc:chgData name="Masters,Rachel" userId="S::ramast1@colostate.edu::3e4ebb17-03ae-48f4-8868-38827e2e970d" providerId="AD" clId="Web-{7D18DD23-CBEF-4CE6-AC82-4682A7F7B722}"/>
    <pc:docChg chg="modSld">
      <pc:chgData name="Masters,Rachel" userId="S::ramast1@colostate.edu::3e4ebb17-03ae-48f4-8868-38827e2e970d" providerId="AD" clId="Web-{7D18DD23-CBEF-4CE6-AC82-4682A7F7B722}" dt="2021-08-17T23:56:00.439" v="29"/>
      <pc:docMkLst>
        <pc:docMk/>
      </pc:docMkLst>
      <pc:sldChg chg="modSp">
        <pc:chgData name="Masters,Rachel" userId="S::ramast1@colostate.edu::3e4ebb17-03ae-48f4-8868-38827e2e970d" providerId="AD" clId="Web-{7D18DD23-CBEF-4CE6-AC82-4682A7F7B722}" dt="2021-08-17T23:50:38.738" v="5" actId="20577"/>
        <pc:sldMkLst>
          <pc:docMk/>
          <pc:sldMk cId="0" sldId="256"/>
        </pc:sldMkLst>
        <pc:spChg chg="mod">
          <ac:chgData name="Masters,Rachel" userId="S::ramast1@colostate.edu::3e4ebb17-03ae-48f4-8868-38827e2e970d" providerId="AD" clId="Web-{7D18DD23-CBEF-4CE6-AC82-4682A7F7B722}" dt="2021-08-17T23:50:38.738" v="5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Sp">
        <pc:chgData name="Masters,Rachel" userId="S::ramast1@colostate.edu::3e4ebb17-03ae-48f4-8868-38827e2e970d" providerId="AD" clId="Web-{7D18DD23-CBEF-4CE6-AC82-4682A7F7B722}" dt="2021-08-17T23:56:00.439" v="29"/>
        <pc:sldMkLst>
          <pc:docMk/>
          <pc:sldMk cId="3918966026" sldId="281"/>
        </pc:sldMkLst>
        <pc:spChg chg="mod">
          <ac:chgData name="Masters,Rachel" userId="S::ramast1@colostate.edu::3e4ebb17-03ae-48f4-8868-38827e2e970d" providerId="AD" clId="Web-{7D18DD23-CBEF-4CE6-AC82-4682A7F7B722}" dt="2021-08-17T23:51:55.116" v="28" actId="1076"/>
          <ac:spMkLst>
            <pc:docMk/>
            <pc:sldMk cId="3918966026" sldId="281"/>
            <ac:spMk id="11" creationId="{45E8C408-2F1B-4ABB-934E-4051DD090D35}"/>
          </ac:spMkLst>
        </pc:spChg>
        <pc:spChg chg="mod">
          <ac:chgData name="Masters,Rachel" userId="S::ramast1@colostate.edu::3e4ebb17-03ae-48f4-8868-38827e2e970d" providerId="AD" clId="Web-{7D18DD23-CBEF-4CE6-AC82-4682A7F7B722}" dt="2021-08-17T23:51:23.146" v="23" actId="20577"/>
          <ac:spMkLst>
            <pc:docMk/>
            <pc:sldMk cId="3918966026" sldId="281"/>
            <ac:spMk id="193" creationId="{00000000-0000-0000-0000-000000000000}"/>
          </ac:spMkLst>
        </pc:spChg>
        <pc:picChg chg="mod">
          <ac:chgData name="Masters,Rachel" userId="S::ramast1@colostate.edu::3e4ebb17-03ae-48f4-8868-38827e2e970d" providerId="AD" clId="Web-{7D18DD23-CBEF-4CE6-AC82-4682A7F7B722}" dt="2021-08-17T23:56:00.439" v="29"/>
          <ac:picMkLst>
            <pc:docMk/>
            <pc:sldMk cId="3918966026" sldId="281"/>
            <ac:picMk id="13" creationId="{929C5532-9FA6-4DFC-84B0-4893F8DF5A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Day 1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b3b734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b3b734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1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Have Albert describe course structure, research, and spiral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0348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0c13a48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0c13a48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0c13a48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0c13a48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710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Day 2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8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indent="0"/>
            <a:r>
              <a:rPr lang="en"/>
              <a:t>TA Training</a:t>
            </a:r>
            <a:endParaRPr lang="en-US"/>
          </a:p>
          <a:p>
            <a:pPr marL="0" indent="0"/>
            <a:r>
              <a:rPr lang="en"/>
              <a:t>CS 163/164</a:t>
            </a:r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indent="0">
              <a:spcAft>
                <a:spcPts val="400"/>
              </a:spcAft>
            </a:pPr>
            <a:r>
              <a:rPr lang="en-US" dirty="0"/>
              <a:t>Albert </a:t>
            </a:r>
            <a:r>
              <a:rPr lang="en-US" dirty="0" err="1"/>
              <a:t>Lionelle</a:t>
            </a:r>
            <a:endParaRPr lang="en-US" dirty="0"/>
          </a:p>
          <a:p>
            <a:pPr marL="0" indent="0">
              <a:spcAft>
                <a:spcPts val="400"/>
              </a:spcAft>
            </a:pPr>
            <a:r>
              <a:rPr lang="en-US" dirty="0"/>
              <a:t>Rachel Masters / Jessica </a:t>
            </a:r>
            <a:r>
              <a:rPr lang="en-US" dirty="0" err="1"/>
              <a:t>Bahny</a:t>
            </a:r>
            <a:endParaRPr lang="en-US"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A9A9C"/>
                </a:solidFill>
              </a:rPr>
              <a:t> Colorado State University </a:t>
            </a:r>
            <a:endParaRPr sz="9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A9A9C"/>
                </a:solidFill>
              </a:rPr>
              <a:t>Computer Science Department</a:t>
            </a:r>
            <a:endParaRPr sz="9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9E07-9C58-4F3B-B6E2-6F9B01DB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64" y="497243"/>
            <a:ext cx="8312700" cy="672000"/>
          </a:xfrm>
        </p:spPr>
        <p:txBody>
          <a:bodyPr/>
          <a:lstStyle/>
          <a:p>
            <a:r>
              <a:rPr lang="en-US" sz="3200" dirty="0"/>
              <a:t>Changes in CS 163/4 Since Last semester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BB33-709C-4F8D-98F1-2E7B6EC71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80068"/>
            <a:ext cx="8312700" cy="3463382"/>
          </a:xfrm>
        </p:spPr>
        <p:txBody>
          <a:bodyPr/>
          <a:lstStyle/>
          <a:p>
            <a:r>
              <a:rPr lang="en-US" sz="1400" dirty="0"/>
              <a:t>Updated Labs</a:t>
            </a:r>
          </a:p>
          <a:p>
            <a:pPr lvl="1"/>
            <a:r>
              <a:rPr lang="en-US" sz="1200" dirty="0"/>
              <a:t>Tuesday labs are shorter assignments designed to be completed during lab time</a:t>
            </a:r>
          </a:p>
          <a:p>
            <a:pPr lvl="1"/>
            <a:r>
              <a:rPr lang="en-US" sz="1200" dirty="0"/>
              <a:t>Thursday labs are designed to be “take home” assignments</a:t>
            </a:r>
          </a:p>
          <a:p>
            <a:r>
              <a:rPr lang="en-US" sz="1400" dirty="0"/>
              <a:t>Updated Support For Students</a:t>
            </a:r>
          </a:p>
          <a:p>
            <a:pPr lvl="1"/>
            <a:r>
              <a:rPr lang="en-US" sz="1200" dirty="0"/>
              <a:t>Bringing back the help sessions</a:t>
            </a:r>
          </a:p>
          <a:p>
            <a:pPr lvl="1"/>
            <a:r>
              <a:rPr lang="en-US" sz="1200" dirty="0"/>
              <a:t>Less helpdesk hours</a:t>
            </a:r>
          </a:p>
          <a:p>
            <a:pPr lvl="1"/>
            <a:r>
              <a:rPr lang="en-US" sz="1200" dirty="0"/>
              <a:t>Community Teams, Primary TA Networking hour</a:t>
            </a:r>
          </a:p>
          <a:p>
            <a:pPr lvl="1"/>
            <a:r>
              <a:rPr lang="en-US" sz="1200" dirty="0"/>
              <a:t>Reordering of Topics</a:t>
            </a:r>
          </a:p>
          <a:p>
            <a:pPr lvl="2"/>
            <a:r>
              <a:rPr lang="en-US" sz="1200" dirty="0"/>
              <a:t>Arrays are now much later in the semester</a:t>
            </a:r>
          </a:p>
          <a:p>
            <a:r>
              <a:rPr lang="en-US" sz="1400" dirty="0"/>
              <a:t>Updated Support For TA’s</a:t>
            </a:r>
          </a:p>
          <a:p>
            <a:pPr lvl="1"/>
            <a:r>
              <a:rPr lang="en-US" sz="1200" dirty="0"/>
              <a:t>Less helpdesk hours</a:t>
            </a:r>
          </a:p>
          <a:p>
            <a:pPr lvl="1"/>
            <a:r>
              <a:rPr lang="en-US" sz="1200" dirty="0"/>
              <a:t>No helpdesk on Mondays (large assignments are due on Mondays)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356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323ED-42E3-4365-B97C-715925BFB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Teaching Methods</a:t>
            </a:r>
          </a:p>
        </p:txBody>
      </p:sp>
    </p:spTree>
    <p:extLst>
      <p:ext uri="{BB962C8B-B14F-4D97-AF65-F5344CB8AC3E}">
        <p14:creationId xmlns:p14="http://schemas.microsoft.com/office/powerpoint/2010/main" val="29022661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1D58-FA2B-4996-8B2E-1B2868A1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8CF65-6ACB-4A76-9ECE-B54067955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800" dirty="0"/>
              <a:t>Remember that students come from a variety of backgrounds and skill levels and that certain concepts click with some students and other concepts don’t. </a:t>
            </a:r>
            <a:endParaRPr lang="en-US" sz="1800" dirty="0"/>
          </a:p>
          <a:p>
            <a:r>
              <a:rPr lang="en" sz="1800" dirty="0"/>
              <a:t>Be patient and kind - always.</a:t>
            </a:r>
            <a:endParaRPr lang="en-US" sz="1800" dirty="0"/>
          </a:p>
          <a:p>
            <a:r>
              <a:rPr lang="en" sz="1800" dirty="0"/>
              <a:t>Find different ways to explain things, and be attuned enough to students to know when one explanation isn’t working.</a:t>
            </a:r>
            <a:endParaRPr lang="en-US" sz="1800" dirty="0"/>
          </a:p>
          <a:p>
            <a:pPr lvl="1"/>
            <a:r>
              <a:rPr lang="en" sz="1600" dirty="0"/>
              <a:t>Discuss with other TAs to see how they explain something to get ideas.</a:t>
            </a:r>
            <a:endParaRPr lang="en-US" sz="1600" dirty="0"/>
          </a:p>
          <a:p>
            <a:pPr marL="152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81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DCC98C-120F-4CD5-9687-256E4F221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on One Teaching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F548E-FCFA-4742-99AC-95FB6503B7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Recommended Strategies and Tips for Handling Angry/Upset Students</a:t>
            </a:r>
          </a:p>
        </p:txBody>
      </p:sp>
    </p:spTree>
    <p:extLst>
      <p:ext uri="{BB962C8B-B14F-4D97-AF65-F5344CB8AC3E}">
        <p14:creationId xmlns:p14="http://schemas.microsoft.com/office/powerpoint/2010/main" val="27667081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8BD1-F06E-4383-B086-1788360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Recommended Strategies for One-on-One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03C6-8547-416F-A083-5725F6166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Help students find the right answer, don’t give them the right answer. Here’s some tips as to how:</a:t>
            </a:r>
            <a:endParaRPr lang="en-US"/>
          </a:p>
          <a:p>
            <a:pPr lvl="1"/>
            <a:r>
              <a:rPr lang="en"/>
              <a:t>Ask questions like:</a:t>
            </a:r>
            <a:endParaRPr lang="en-US"/>
          </a:p>
          <a:p>
            <a:pPr lvl="2"/>
            <a:r>
              <a:rPr lang="en"/>
              <a:t>Why did you structure your code this way?</a:t>
            </a:r>
            <a:endParaRPr lang="en-US"/>
          </a:p>
          <a:p>
            <a:pPr lvl="2"/>
            <a:r>
              <a:rPr lang="en"/>
              <a:t>What is the proper syntax or use of this variable/object/statement?</a:t>
            </a:r>
            <a:endParaRPr lang="en-US"/>
          </a:p>
          <a:p>
            <a:pPr lvl="2"/>
            <a:r>
              <a:rPr lang="en"/>
              <a:t>What is the goal of this method/exercise?</a:t>
            </a:r>
            <a:endParaRPr lang="en-US"/>
          </a:p>
          <a:p>
            <a:pPr lvl="1"/>
            <a:r>
              <a:rPr lang="en"/>
              <a:t>Encourage students to read or reread the instructions if they are completely lost, then talk them through potential approaches/steps. </a:t>
            </a:r>
            <a:endParaRPr lang="en-US"/>
          </a:p>
          <a:p>
            <a:pPr lvl="1"/>
            <a:r>
              <a:rPr lang="en"/>
              <a:t>Have them explain what they think they need to do or what they want to try and do, then how they need to do it.</a:t>
            </a:r>
            <a:endParaRPr lang="en-US"/>
          </a:p>
          <a:p>
            <a:pPr lvl="1"/>
            <a:r>
              <a:rPr lang="en"/>
              <a:t>Rubber duck method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057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B886-4EB3-4FC7-ABD9-BF65EFDD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Tips for How to Handle Angry/Upset Students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6BE48-A662-4DEF-8ECF-572AF8D38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/>
          </a:p>
          <a:p>
            <a:pPr marL="285750" indent="-285750"/>
            <a:r>
              <a:rPr lang="en"/>
              <a:t>Validate their feelings of frustration with statements like:</a:t>
            </a:r>
            <a:endParaRPr lang="en-US"/>
          </a:p>
          <a:p>
            <a:pPr marL="1200150" lvl="1" indent="-285750"/>
            <a:r>
              <a:rPr lang="en" sz="1200"/>
              <a:t>I hear you, this is a challenging topic.</a:t>
            </a:r>
            <a:endParaRPr lang="en-US"/>
          </a:p>
          <a:p>
            <a:pPr marL="1200150" lvl="1" indent="-285750"/>
            <a:r>
              <a:rPr lang="en" sz="1200"/>
              <a:t>This is a challenging topic, many students struggle with it too.</a:t>
            </a:r>
            <a:endParaRPr lang="en-US" sz="1200"/>
          </a:p>
          <a:p>
            <a:pPr marL="285750" indent="-285750"/>
            <a:r>
              <a:rPr lang="en"/>
              <a:t>Allow them to have a cooldown period, or suggest to them taking a break.</a:t>
            </a:r>
            <a:endParaRPr lang="en-US"/>
          </a:p>
          <a:p>
            <a:pPr marL="285750" indent="-285750"/>
            <a:r>
              <a:rPr lang="en"/>
              <a:t>Many students get frustrated that you can’t just tell them the right answer.</a:t>
            </a:r>
            <a:endParaRPr lang="en-US"/>
          </a:p>
          <a:p>
            <a:pPr marL="1200150" lvl="1" indent="-285750"/>
            <a:r>
              <a:rPr lang="en" sz="1200"/>
              <a:t>Consider explaining why you’re not going to do that, and how it’ll help them now but hurt them long term. </a:t>
            </a:r>
            <a:endParaRPr lang="en-US"/>
          </a:p>
          <a:p>
            <a:pPr marL="285750" indent="-285750"/>
            <a:r>
              <a:rPr lang="en"/>
              <a:t>Many students get upset and down on themselves for “just not getting it”</a:t>
            </a:r>
            <a:endParaRPr lang="en-US"/>
          </a:p>
          <a:p>
            <a:pPr marL="1200150" lvl="1" indent="-285750"/>
            <a:r>
              <a:rPr lang="en" sz="1200"/>
              <a:t>Consider reassuring them that a lot of this doesn’t come naturally or easily, and that you’re there to support them.</a:t>
            </a:r>
          </a:p>
          <a:p>
            <a:pPr marL="1524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215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12A9-3B44-4BE6-A25F-A0DEE20E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Group Teaching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89A51-E71B-41DE-83FD-C3BB76053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800"/>
              <a:t>Encourage students to work together</a:t>
            </a:r>
            <a:endParaRPr lang="en-US" sz="1800"/>
          </a:p>
          <a:p>
            <a:r>
              <a:rPr lang="en" sz="1800"/>
              <a:t>Problem solve as a group</a:t>
            </a:r>
          </a:p>
          <a:p>
            <a:r>
              <a:rPr lang="en" sz="1800"/>
              <a:t>Ask leading questions and point them in the right direction if group is stuck</a:t>
            </a:r>
          </a:p>
          <a:p>
            <a:r>
              <a:rPr lang="en" sz="1800"/>
              <a:t>If one student has grasped a concept, have them explain it to another who's struggling</a:t>
            </a:r>
          </a:p>
          <a:p>
            <a:endParaRPr lang="en" sz="1800"/>
          </a:p>
          <a:p>
            <a:endParaRPr lang="e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151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F58B-9D9E-4175-A457-7157A559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Group Teaching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9699-4F20-44E7-934B-4624B3494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800"/>
              <a:t>Go over general concepts using slides or some other visual</a:t>
            </a:r>
            <a:endParaRPr lang="en-US" sz="1800"/>
          </a:p>
          <a:p>
            <a:r>
              <a:rPr lang="en" sz="1800"/>
              <a:t>Provide more specific examples with code, and explain how you’re coming up with what to write in the code</a:t>
            </a:r>
            <a:endParaRPr lang="en-US" sz="1800"/>
          </a:p>
          <a:p>
            <a:r>
              <a:rPr lang="en" sz="1800"/>
              <a:t>Pace yourself appropriately to find a happy medium for all skill levels</a:t>
            </a:r>
            <a:endParaRPr lang="en-US" sz="1800"/>
          </a:p>
          <a:p>
            <a:r>
              <a:rPr lang="en" sz="1800"/>
              <a:t>Ask questions and allow enough wait time for students to think and respond</a:t>
            </a:r>
            <a:endParaRPr lang="en-US" sz="1800"/>
          </a:p>
          <a:p>
            <a:r>
              <a:rPr lang="en" sz="1800"/>
              <a:t>Go over common mistakes you’ve seen in the past</a:t>
            </a:r>
            <a:endParaRPr lang="en-U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16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2FE0-A9CE-4AE3-AD79-3A11665B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Helpdesk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EF8F2-04D1-438E-839F-14A85481C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16" y="1113649"/>
            <a:ext cx="8312700" cy="895765"/>
          </a:xfrm>
        </p:spPr>
        <p:txBody>
          <a:bodyPr/>
          <a:lstStyle/>
          <a:p>
            <a:r>
              <a:rPr lang="en-US" sz="1600" dirty="0"/>
              <a:t>Virtual/In Person Combination</a:t>
            </a:r>
          </a:p>
          <a:p>
            <a:r>
              <a:rPr lang="en-US" sz="1600" dirty="0"/>
              <a:t>Channel in Teams</a:t>
            </a:r>
          </a:p>
          <a:p>
            <a:r>
              <a:rPr lang="en-US" sz="1600" dirty="0"/>
              <a:t>When working virtually:</a:t>
            </a:r>
          </a:p>
          <a:p>
            <a:pPr lvl="1"/>
            <a:r>
              <a:rPr lang="en-US" sz="1500" dirty="0"/>
              <a:t>Alright to help more than one student at a time... but pace yourself</a:t>
            </a:r>
          </a:p>
          <a:p>
            <a:pPr lvl="2"/>
            <a:r>
              <a:rPr lang="en-US" sz="1500" dirty="0"/>
              <a:t>Students often are delayed in responding anyway</a:t>
            </a:r>
          </a:p>
          <a:p>
            <a:pPr lvl="1"/>
            <a:r>
              <a:rPr lang="en-US" sz="1500" dirty="0"/>
              <a:t>If you find the need to go into video chat</a:t>
            </a:r>
          </a:p>
          <a:p>
            <a:pPr lvl="2"/>
            <a:r>
              <a:rPr lang="en-US" sz="1500" dirty="0"/>
              <a:t>Ask the student to wait while you finish with the other students you are currently working with</a:t>
            </a:r>
          </a:p>
          <a:p>
            <a:pPr lvl="2"/>
            <a:r>
              <a:rPr lang="en-US" sz="1500" dirty="0"/>
              <a:t>Don't add new students</a:t>
            </a:r>
          </a:p>
          <a:p>
            <a:pPr lvl="2"/>
            <a:r>
              <a:rPr lang="en-US" sz="1500" dirty="0"/>
              <a:t>Use video chat for screen sharing (very helpful)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495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B5F8-BABC-4D65-8B25-C3FDAB8D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you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9935-2D68-4830-A303-32F91F7A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790"/>
            <a:ext cx="8312700" cy="1333800"/>
          </a:xfrm>
        </p:spPr>
        <p:txBody>
          <a:bodyPr/>
          <a:lstStyle/>
          <a:p>
            <a:r>
              <a:rPr lang="en-US" b="1" dirty="0"/>
              <a:t>SITUATION: </a:t>
            </a:r>
            <a:r>
              <a:rPr lang="en-US" dirty="0"/>
              <a:t>A student is becoming visibly/audibly upset while getting help. They are not responding well to your approach while assisting them. What do you do?</a:t>
            </a:r>
          </a:p>
          <a:p>
            <a:endParaRPr lang="en-US" dirty="0"/>
          </a:p>
          <a:p>
            <a:r>
              <a:rPr lang="en-US" b="1" dirty="0"/>
              <a:t>SITUATION: </a:t>
            </a:r>
            <a:r>
              <a:rPr lang="en-US" dirty="0"/>
              <a:t>A student on a video call is asking questions beyond the allotted time. What do you do?</a:t>
            </a:r>
          </a:p>
          <a:p>
            <a:endParaRPr lang="en-US" dirty="0"/>
          </a:p>
          <a:p>
            <a:r>
              <a:rPr lang="en-US" b="1" dirty="0"/>
              <a:t>SITUATION: </a:t>
            </a:r>
            <a:r>
              <a:rPr lang="en-US" dirty="0"/>
              <a:t>A student is asking questions that you are unable to answer without giving away the solution. What do you do?</a:t>
            </a:r>
          </a:p>
          <a:p>
            <a:endParaRPr lang="en-US" dirty="0"/>
          </a:p>
          <a:p>
            <a:r>
              <a:rPr lang="en-US" b="1" dirty="0"/>
              <a:t>SITUATION: </a:t>
            </a:r>
            <a:r>
              <a:rPr lang="en-US" dirty="0"/>
              <a:t>Two students are copying code between their computers in the lab for the current assignment. What do you do?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376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b="1" dirty="0"/>
              <a:t>Instructors: </a:t>
            </a:r>
            <a:endParaRPr lang="en-US" dirty="0"/>
          </a:p>
          <a:p>
            <a:pPr marL="0" indent="0">
              <a:spcAft>
                <a:spcPts val="400"/>
              </a:spcAft>
              <a:buNone/>
            </a:pPr>
            <a:r>
              <a:rPr lang="en-US" dirty="0"/>
              <a:t>Albert </a:t>
            </a:r>
            <a:r>
              <a:rPr lang="en-US" dirty="0" err="1"/>
              <a:t>Lionelle</a:t>
            </a:r>
            <a:endParaRPr lang="en-US" b="1" dirty="0"/>
          </a:p>
          <a:p>
            <a:pPr marL="0" indent="0">
              <a:spcAft>
                <a:spcPts val="400"/>
              </a:spcAft>
              <a:buNone/>
            </a:pPr>
            <a:r>
              <a:rPr lang="en-US" b="1" dirty="0"/>
              <a:t>Lead TA's:</a:t>
            </a:r>
            <a:endParaRPr lang="en-US" dirty="0"/>
          </a:p>
          <a:p>
            <a:pPr marL="0" indent="0">
              <a:spcAft>
                <a:spcPts val="400"/>
              </a:spcAft>
              <a:buNone/>
            </a:pPr>
            <a:r>
              <a:rPr lang="en-US" dirty="0"/>
              <a:t>Rachel Masters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dirty="0"/>
              <a:t>Jessica </a:t>
            </a:r>
            <a:r>
              <a:rPr lang="en-US" dirty="0" err="1"/>
              <a:t>Bahny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07BCF-6F02-4CC6-B19F-DCED21EE7248}"/>
              </a:ext>
            </a:extLst>
          </p:cNvPr>
          <p:cNvSpPr txBox="1"/>
          <p:nvPr/>
        </p:nvSpPr>
        <p:spPr>
          <a:xfrm>
            <a:off x="5374993" y="2074235"/>
            <a:ext cx="13253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Albert </a:t>
            </a:r>
            <a:r>
              <a:rPr lang="en-US" dirty="0" err="1"/>
              <a:t>Lionelle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68E71-E10D-431F-86DD-A196D296C7D3}"/>
              </a:ext>
            </a:extLst>
          </p:cNvPr>
          <p:cNvSpPr txBox="1"/>
          <p:nvPr/>
        </p:nvSpPr>
        <p:spPr>
          <a:xfrm>
            <a:off x="6520479" y="4255300"/>
            <a:ext cx="1348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Jessica </a:t>
            </a:r>
            <a:r>
              <a:rPr lang="en-US" dirty="0" err="1"/>
              <a:t>Bahny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8C408-2F1B-4ABB-934E-4051DD090D35}"/>
              </a:ext>
            </a:extLst>
          </p:cNvPr>
          <p:cNvSpPr txBox="1"/>
          <p:nvPr/>
        </p:nvSpPr>
        <p:spPr>
          <a:xfrm>
            <a:off x="4418009" y="4255301"/>
            <a:ext cx="14681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Rachel Masters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29C5532-9FA6-4DFC-84B0-4893F8DF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79" y="2624225"/>
            <a:ext cx="1803635" cy="1637465"/>
          </a:xfrm>
          <a:prstGeom prst="rect">
            <a:avLst/>
          </a:prstGeom>
        </p:spPr>
      </p:pic>
      <p:pic>
        <p:nvPicPr>
          <p:cNvPr id="8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C37E572-A89C-482A-946F-CD1DD5EE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825" y="395575"/>
            <a:ext cx="1803635" cy="1627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022A7-3CB3-419D-BB13-D073AD250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22" y="2604868"/>
            <a:ext cx="1803635" cy="16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66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D331B41-3CBE-4092-BA06-176DE7A8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69" y="812550"/>
            <a:ext cx="3680262" cy="3163200"/>
          </a:xfrm>
          <a:prstGeom prst="rect">
            <a:avLst/>
          </a:prstGeom>
        </p:spPr>
      </p:pic>
      <p:pic>
        <p:nvPicPr>
          <p:cNvPr id="12" name="Picture 11" descr="A picture containing text, person, outdoor, newspaper&#10;&#10;Description automatically generated">
            <a:extLst>
              <a:ext uri="{FF2B5EF4-FFF2-40B4-BE49-F238E27FC236}">
                <a16:creationId xmlns:a16="http://schemas.microsoft.com/office/drawing/2014/main" id="{00620A51-A9FF-4229-952B-2E2DA6F9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5" y="82940"/>
            <a:ext cx="3148200" cy="2885850"/>
          </a:xfrm>
          <a:prstGeom prst="rect">
            <a:avLst/>
          </a:prstGeom>
        </p:spPr>
      </p:pic>
      <p:pic>
        <p:nvPicPr>
          <p:cNvPr id="14" name="Picture 13" descr="A person with the hand on the face&#10;&#10;Description automatically generated with low confidence">
            <a:extLst>
              <a:ext uri="{FF2B5EF4-FFF2-40B4-BE49-F238E27FC236}">
                <a16:creationId xmlns:a16="http://schemas.microsoft.com/office/drawing/2014/main" id="{D304A9C0-97D2-4CD1-89FE-05ED4D53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26" y="3020788"/>
            <a:ext cx="3148201" cy="20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25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CB47-16D5-43A6-825C-19C1F4D9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034A-1AE6-488E-AF07-B2FC7C25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82802"/>
            <a:ext cx="3833890" cy="2969965"/>
          </a:xfrm>
        </p:spPr>
        <p:txBody>
          <a:bodyPr/>
          <a:lstStyle/>
          <a:p>
            <a:pPr marL="152400" indent="0">
              <a:buNone/>
            </a:pPr>
            <a:r>
              <a:rPr lang="en-US" sz="1600" b="1" dirty="0"/>
              <a:t>Model</a:t>
            </a:r>
            <a:endParaRPr lang="en-US" sz="1600" dirty="0"/>
          </a:p>
          <a:p>
            <a:r>
              <a:rPr lang="en-US" sz="1600" dirty="0"/>
              <a:t>Spiral Learning Model</a:t>
            </a:r>
          </a:p>
          <a:p>
            <a:pPr lvl="1"/>
            <a:r>
              <a:rPr lang="en-US" sz="1400" dirty="0"/>
              <a:t>Revisit subjects multiple times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98DBA9-72A0-4684-BC11-31F86F4C2850}"/>
              </a:ext>
            </a:extLst>
          </p:cNvPr>
          <p:cNvSpPr txBox="1">
            <a:spLocks/>
          </p:cNvSpPr>
          <p:nvPr/>
        </p:nvSpPr>
        <p:spPr>
          <a:xfrm>
            <a:off x="4787674" y="832649"/>
            <a:ext cx="3934248" cy="346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lnSpc>
                <a:spcPct val="100000"/>
              </a:lnSpc>
              <a:buNone/>
            </a:pPr>
            <a:r>
              <a:rPr lang="en-US" sz="1400" b="1" dirty="0"/>
              <a:t>Format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Lectures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 person lectures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Labs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Two TA's per room, one “primary”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164 Labs will be more "hands-off" similar to helpdesk 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Helpsession</a:t>
            </a: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1400" dirty="0"/>
              <a:t>In person except for Thursday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Two TA's per session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Helpdesk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On Teams and in CSB 120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 TH Sat - Virtual on Teams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W F Sun - In-person in CSB 120</a:t>
            </a:r>
          </a:p>
          <a:p>
            <a:pPr marL="15240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329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D5E901-CCA4-4320-9C80-256C6446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1284" y="257758"/>
            <a:ext cx="2385300" cy="415500"/>
          </a:xfrm>
        </p:spPr>
        <p:txBody>
          <a:bodyPr/>
          <a:lstStyle/>
          <a:p>
            <a:r>
              <a:rPr lang="en-US"/>
              <a:t>Teaching Model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6792A78-781B-44F1-BE94-B7C4601C3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54072"/>
              </p:ext>
            </p:extLst>
          </p:nvPr>
        </p:nvGraphicFramePr>
        <p:xfrm>
          <a:off x="2997926" y="707332"/>
          <a:ext cx="3164229" cy="36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229">
                  <a:extLst>
                    <a:ext uri="{9D8B030D-6E8A-4147-A177-3AD203B41FA5}">
                      <a16:colId xmlns:a16="http://schemas.microsoft.com/office/drawing/2014/main" val="2243598619"/>
                    </a:ext>
                  </a:extLst>
                </a:gridCol>
              </a:tblGrid>
              <a:tr h="57693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Spiral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57227"/>
                  </a:ext>
                </a:extLst>
              </a:tr>
              <a:tr h="576930">
                <a:tc>
                  <a:txBody>
                    <a:bodyPr/>
                    <a:lstStyle/>
                    <a:p>
                      <a:r>
                        <a:rPr lang="en-US" dirty="0"/>
                        <a:t>Instructors: Albert </a:t>
                      </a:r>
                      <a:r>
                        <a:rPr lang="en-US" dirty="0" err="1"/>
                        <a:t>Lionelle</a:t>
                      </a:r>
                      <a:r>
                        <a:rPr lang="en-US" dirty="0"/>
                        <a:t> (163)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04291"/>
                  </a:ext>
                </a:extLst>
              </a:tr>
              <a:tr h="576930">
                <a:tc>
                  <a:txBody>
                    <a:bodyPr/>
                    <a:lstStyle/>
                    <a:p>
                      <a:r>
                        <a:rPr lang="en-US"/>
                        <a:t>New labs, schedule, and assignments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76797"/>
                  </a:ext>
                </a:extLst>
              </a:tr>
              <a:tr h="5769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Based on Psychology of Learning</a:t>
                      </a:r>
                    </a:p>
                    <a:p>
                      <a:pPr marL="28575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Spacing</a:t>
                      </a:r>
                    </a:p>
                    <a:p>
                      <a:pPr marL="28575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Interweaving</a:t>
                      </a:r>
                    </a:p>
                    <a:p>
                      <a:pPr marL="28575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Practiced Recall</a:t>
                      </a:r>
                    </a:p>
                    <a:p>
                      <a:pPr marL="28575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Elaboration</a:t>
                      </a:r>
                    </a:p>
                    <a:p>
                      <a:pPr marL="28575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Reflection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261580"/>
                  </a:ext>
                </a:extLst>
              </a:tr>
              <a:tr h="576930">
                <a:tc>
                  <a:txBody>
                    <a:bodyPr/>
                    <a:lstStyle/>
                    <a:p>
                      <a:r>
                        <a:rPr lang="en-US" dirty="0"/>
                        <a:t>4-week cycles (units) where concepts resurface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09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170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indent="-304800">
              <a:buAutoNum type="arabicPeriod"/>
            </a:pPr>
            <a:r>
              <a:rPr lang="en" dirty="0"/>
              <a:t>Name</a:t>
            </a:r>
            <a:endParaRPr lang="en-US" dirty="0"/>
          </a:p>
          <a:p>
            <a:pPr indent="-304800">
              <a:buAutoNum type="arabicPeriod"/>
            </a:pPr>
            <a:r>
              <a:rPr lang="en" dirty="0"/>
              <a:t>Major</a:t>
            </a:r>
          </a:p>
          <a:p>
            <a:pPr indent="-304800">
              <a:buAutoNum type="arabicPeriod"/>
            </a:pPr>
            <a:r>
              <a:rPr lang="en" dirty="0"/>
              <a:t>New or Returning?</a:t>
            </a:r>
          </a:p>
          <a:p>
            <a:pPr indent="-304800">
              <a:buAutoNum type="arabicPeriod"/>
            </a:pPr>
            <a:r>
              <a:rPr lang="en" dirty="0"/>
              <a:t>Favorite Hobby</a:t>
            </a:r>
          </a:p>
          <a:p>
            <a:pPr marL="457200" lvl="0" indent="-304800" algn="l">
              <a:spcBef>
                <a:spcPts val="400"/>
              </a:spcBef>
              <a:spcAft>
                <a:spcPts val="0"/>
              </a:spcAft>
              <a:buSzPts val="1200"/>
              <a:buAutoNum type="arabicPeriod"/>
            </a:pPr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279997" y="1130064"/>
            <a:ext cx="64485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r>
              <a:rPr lang="en" dirty="0"/>
              <a:t>3 Things Popcorn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1"/>
          </p:nvPr>
        </p:nvSpPr>
        <p:spPr>
          <a:xfrm>
            <a:off x="2279997" y="1950946"/>
            <a:ext cx="6448500" cy="270378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indent="-304800">
              <a:buChar char="•"/>
            </a:pPr>
            <a:r>
              <a:rPr lang="en-US" dirty="0"/>
              <a:t>Question: What do you enjoy?</a:t>
            </a:r>
          </a:p>
          <a:p>
            <a:pPr indent="-304800">
              <a:buChar char="•"/>
            </a:pPr>
            <a:r>
              <a:rPr lang="en-US" dirty="0"/>
              <a:t>List 3 things then popcorn to someone who has not gone yet.</a:t>
            </a:r>
            <a:endParaRPr lang="en" dirty="0"/>
          </a:p>
          <a:p>
            <a:pPr marL="152400" indent="0"/>
            <a:endParaRPr lang="en" dirty="0"/>
          </a:p>
          <a:p>
            <a:pPr indent="-304800">
              <a:buAutoNum type="arabicPeriod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3013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3149-87DE-4504-8F7E-2C1125F6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Duties for UTAs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8E7A3-82FB-4466-A74C-608B6450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88695"/>
            <a:ext cx="8312700" cy="3540186"/>
          </a:xfrm>
        </p:spPr>
        <p:txBody>
          <a:bodyPr/>
          <a:lstStyle/>
          <a:p>
            <a:r>
              <a:rPr lang="en-US" sz="1600" dirty="0"/>
              <a:t>Teaching labs and help sessions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Staffing help desk hours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Answering questions on Teams and networking with students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Preparing for lab and helpdesk by reviewing course concepts, assignments, and planning teaching approach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Meeting with other TAs and instructors weekly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275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09DC4-6910-4524-B2D9-50EFB21FD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CS 163/4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0228-16A8-46F6-A0CE-D34E506134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23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604BAA-5DB2-41FD-A3BC-2EFDF0E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did the  Spiral Go? Good!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E360FB1-13CD-4B5E-A737-339F7E3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0" y="1173058"/>
            <a:ext cx="4570200" cy="17803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220BBD5-AFDA-431F-A7AF-3E176E26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00" y="1174355"/>
            <a:ext cx="2905200" cy="2034290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BCFCD46-145A-405A-9E6A-6EA1614F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400" y="3405504"/>
            <a:ext cx="2743200" cy="141049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BBB111-3D82-4C77-8E23-02B1127D6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00" y="3340037"/>
            <a:ext cx="3341700" cy="13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615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985A44116E934880D7B80C8A4815D5" ma:contentTypeVersion="2" ma:contentTypeDescription="Create a new document." ma:contentTypeScope="" ma:versionID="582c6a17c0e61ee9b2fbf82b8739d8b6">
  <xsd:schema xmlns:xsd="http://www.w3.org/2001/XMLSchema" xmlns:xs="http://www.w3.org/2001/XMLSchema" xmlns:p="http://schemas.microsoft.com/office/2006/metadata/properties" xmlns:ns2="12eb0450-3213-4784-bb3b-5e4ad6937657" targetNamespace="http://schemas.microsoft.com/office/2006/metadata/properties" ma:root="true" ma:fieldsID="2482e3bbc1d1417feb67911835717734" ns2:_="">
    <xsd:import namespace="12eb0450-3213-4784-bb3b-5e4ad69376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b0450-3213-4784-bb3b-5e4ad69376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6E71BE-48BA-4B62-B775-4FEC00001F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399617-7803-405A-98FB-8439B9161AE9}">
  <ds:schemaRefs>
    <ds:schemaRef ds:uri="12eb0450-3213-4784-bb3b-5e4ad6937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1A9A16-5013-4E59-80FD-CCC7D8DE80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945</Words>
  <Application>Microsoft Office PowerPoint</Application>
  <PresentationFormat>On-screen Show (16:9)</PresentationFormat>
  <Paragraphs>140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Arial,Sans-Serif</vt:lpstr>
      <vt:lpstr>Proxima Nova</vt:lpstr>
      <vt:lpstr>Arial</vt:lpstr>
      <vt:lpstr>Source Sans Pro</vt:lpstr>
      <vt:lpstr>Office Theme</vt:lpstr>
      <vt:lpstr>PowerPoint Presentation</vt:lpstr>
      <vt:lpstr>Introductions</vt:lpstr>
      <vt:lpstr>Course Structure</vt:lpstr>
      <vt:lpstr>PowerPoint Presentation</vt:lpstr>
      <vt:lpstr>Introductions</vt:lpstr>
      <vt:lpstr>3 Things Popcorn</vt:lpstr>
      <vt:lpstr>Primary Duties for UTAs</vt:lpstr>
      <vt:lpstr>PowerPoint Presentation</vt:lpstr>
      <vt:lpstr>How did the  Spiral Go? Good!</vt:lpstr>
      <vt:lpstr>Changes in CS 163/4 Since Last semester</vt:lpstr>
      <vt:lpstr>PowerPoint Presentation</vt:lpstr>
      <vt:lpstr>General Recommendations</vt:lpstr>
      <vt:lpstr>PowerPoint Presentation</vt:lpstr>
      <vt:lpstr>Recommended Strategies for One-on-One</vt:lpstr>
      <vt:lpstr>Tips for How to Handle Angry/Upset Students</vt:lpstr>
      <vt:lpstr>Small Group Teaching</vt:lpstr>
      <vt:lpstr>Large Group Teaching</vt:lpstr>
      <vt:lpstr>Helpdesk</vt:lpstr>
      <vt:lpstr>What would you do?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Rachel M</cp:lastModifiedBy>
  <cp:revision>5</cp:revision>
  <dcterms:modified xsi:type="dcterms:W3CDTF">2022-01-12T20:12:56Z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0x01010082985A44116E934880D7B80C8A4815D5</vt:lpwstr>
  </property>
</Properties>
</file>